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91" r:id="rId1"/>
  </p:sldMasterIdLst>
  <p:notesMasterIdLst>
    <p:notesMasterId r:id="rId58"/>
  </p:notesMasterIdLst>
  <p:sldIdLst>
    <p:sldId id="280"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8" r:id="rId21"/>
    <p:sldId id="419" r:id="rId22"/>
    <p:sldId id="443" r:id="rId23"/>
    <p:sldId id="444" r:id="rId24"/>
    <p:sldId id="420" r:id="rId25"/>
    <p:sldId id="373" r:id="rId26"/>
    <p:sldId id="286" r:id="rId27"/>
    <p:sldId id="421" r:id="rId28"/>
    <p:sldId id="374" r:id="rId29"/>
    <p:sldId id="423" r:id="rId30"/>
    <p:sldId id="343" r:id="rId31"/>
    <p:sldId id="424" r:id="rId32"/>
    <p:sldId id="425" r:id="rId33"/>
    <p:sldId id="446" r:id="rId34"/>
    <p:sldId id="426" r:id="rId35"/>
    <p:sldId id="427" r:id="rId36"/>
    <p:sldId id="428" r:id="rId37"/>
    <p:sldId id="429" r:id="rId38"/>
    <p:sldId id="430" r:id="rId39"/>
    <p:sldId id="431" r:id="rId40"/>
    <p:sldId id="432" r:id="rId41"/>
    <p:sldId id="434" r:id="rId42"/>
    <p:sldId id="436" r:id="rId43"/>
    <p:sldId id="437" r:id="rId44"/>
    <p:sldId id="438" r:id="rId45"/>
    <p:sldId id="439" r:id="rId46"/>
    <p:sldId id="447" r:id="rId47"/>
    <p:sldId id="440" r:id="rId48"/>
    <p:sldId id="441" r:id="rId49"/>
    <p:sldId id="442" r:id="rId50"/>
    <p:sldId id="352" r:id="rId51"/>
    <p:sldId id="445" r:id="rId52"/>
    <p:sldId id="271" r:id="rId53"/>
    <p:sldId id="375" r:id="rId54"/>
    <p:sldId id="369" r:id="rId55"/>
    <p:sldId id="377" r:id="rId56"/>
    <p:sldId id="378" r:id="rId57"/>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Zapf Dingbats" pitchFamily="84" charset="2"/>
        <a:ea typeface="ヒラギノ角ゴ Pro W3" panose="020B0300000000000000" pitchFamily="34" charset="-128"/>
        <a:cs typeface="+mn-cs"/>
        <a:sym typeface="Zapf Dingbats" pitchFamily="84" charset="2"/>
      </a:defRPr>
    </a:lvl1pPr>
    <a:lvl2pPr marL="457200" algn="l" rtl="0" eaLnBrk="0" fontAlgn="base" hangingPunct="0">
      <a:spcBef>
        <a:spcPct val="0"/>
      </a:spcBef>
      <a:spcAft>
        <a:spcPct val="0"/>
      </a:spcAft>
      <a:defRPr sz="2400" kern="1200">
        <a:solidFill>
          <a:schemeClr val="tx1"/>
        </a:solidFill>
        <a:latin typeface="Zapf Dingbats" pitchFamily="84" charset="2"/>
        <a:ea typeface="ヒラギノ角ゴ Pro W3" panose="020B0300000000000000" pitchFamily="34" charset="-128"/>
        <a:cs typeface="+mn-cs"/>
        <a:sym typeface="Zapf Dingbats" pitchFamily="84" charset="2"/>
      </a:defRPr>
    </a:lvl2pPr>
    <a:lvl3pPr marL="914400" algn="l" rtl="0" eaLnBrk="0" fontAlgn="base" hangingPunct="0">
      <a:spcBef>
        <a:spcPct val="0"/>
      </a:spcBef>
      <a:spcAft>
        <a:spcPct val="0"/>
      </a:spcAft>
      <a:defRPr sz="2400" kern="1200">
        <a:solidFill>
          <a:schemeClr val="tx1"/>
        </a:solidFill>
        <a:latin typeface="Zapf Dingbats" pitchFamily="84" charset="2"/>
        <a:ea typeface="ヒラギノ角ゴ Pro W3" panose="020B0300000000000000" pitchFamily="34" charset="-128"/>
        <a:cs typeface="+mn-cs"/>
        <a:sym typeface="Zapf Dingbats" pitchFamily="84" charset="2"/>
      </a:defRPr>
    </a:lvl3pPr>
    <a:lvl4pPr marL="1371600" algn="l" rtl="0" eaLnBrk="0" fontAlgn="base" hangingPunct="0">
      <a:spcBef>
        <a:spcPct val="0"/>
      </a:spcBef>
      <a:spcAft>
        <a:spcPct val="0"/>
      </a:spcAft>
      <a:defRPr sz="2400" kern="1200">
        <a:solidFill>
          <a:schemeClr val="tx1"/>
        </a:solidFill>
        <a:latin typeface="Zapf Dingbats" pitchFamily="84" charset="2"/>
        <a:ea typeface="ヒラギノ角ゴ Pro W3" panose="020B0300000000000000" pitchFamily="34" charset="-128"/>
        <a:cs typeface="+mn-cs"/>
        <a:sym typeface="Zapf Dingbats" pitchFamily="84" charset="2"/>
      </a:defRPr>
    </a:lvl4pPr>
    <a:lvl5pPr marL="1828800" algn="l" rtl="0" eaLnBrk="0" fontAlgn="base" hangingPunct="0">
      <a:spcBef>
        <a:spcPct val="0"/>
      </a:spcBef>
      <a:spcAft>
        <a:spcPct val="0"/>
      </a:spcAft>
      <a:defRPr sz="2400" kern="1200">
        <a:solidFill>
          <a:schemeClr val="tx1"/>
        </a:solidFill>
        <a:latin typeface="Zapf Dingbats" pitchFamily="84" charset="2"/>
        <a:ea typeface="ヒラギノ角ゴ Pro W3" panose="020B0300000000000000" pitchFamily="34" charset="-128"/>
        <a:cs typeface="+mn-cs"/>
        <a:sym typeface="Zapf Dingbats" pitchFamily="84" charset="2"/>
      </a:defRPr>
    </a:lvl5pPr>
    <a:lvl6pPr marL="2286000" algn="l" defTabSz="914400" rtl="0" eaLnBrk="1" latinLnBrk="0" hangingPunct="1">
      <a:defRPr sz="2400" kern="1200">
        <a:solidFill>
          <a:schemeClr val="tx1"/>
        </a:solidFill>
        <a:latin typeface="Zapf Dingbats" pitchFamily="84" charset="2"/>
        <a:ea typeface="ヒラギノ角ゴ Pro W3" panose="020B0300000000000000" pitchFamily="34" charset="-128"/>
        <a:cs typeface="+mn-cs"/>
        <a:sym typeface="Zapf Dingbats" pitchFamily="84" charset="2"/>
      </a:defRPr>
    </a:lvl6pPr>
    <a:lvl7pPr marL="2743200" algn="l" defTabSz="914400" rtl="0" eaLnBrk="1" latinLnBrk="0" hangingPunct="1">
      <a:defRPr sz="2400" kern="1200">
        <a:solidFill>
          <a:schemeClr val="tx1"/>
        </a:solidFill>
        <a:latin typeface="Zapf Dingbats" pitchFamily="84" charset="2"/>
        <a:ea typeface="ヒラギノ角ゴ Pro W3" panose="020B0300000000000000" pitchFamily="34" charset="-128"/>
        <a:cs typeface="+mn-cs"/>
        <a:sym typeface="Zapf Dingbats" pitchFamily="84" charset="2"/>
      </a:defRPr>
    </a:lvl7pPr>
    <a:lvl8pPr marL="3200400" algn="l" defTabSz="914400" rtl="0" eaLnBrk="1" latinLnBrk="0" hangingPunct="1">
      <a:defRPr sz="2400" kern="1200">
        <a:solidFill>
          <a:schemeClr val="tx1"/>
        </a:solidFill>
        <a:latin typeface="Zapf Dingbats" pitchFamily="84" charset="2"/>
        <a:ea typeface="ヒラギノ角ゴ Pro W3" panose="020B0300000000000000" pitchFamily="34" charset="-128"/>
        <a:cs typeface="+mn-cs"/>
        <a:sym typeface="Zapf Dingbats" pitchFamily="84" charset="2"/>
      </a:defRPr>
    </a:lvl8pPr>
    <a:lvl9pPr marL="3657600" algn="l" defTabSz="914400" rtl="0" eaLnBrk="1" latinLnBrk="0" hangingPunct="1">
      <a:defRPr sz="2400" kern="1200">
        <a:solidFill>
          <a:schemeClr val="tx1"/>
        </a:solidFill>
        <a:latin typeface="Zapf Dingbats" pitchFamily="84" charset="2"/>
        <a:ea typeface="ヒラギノ角ゴ Pro W3" panose="020B0300000000000000" pitchFamily="34" charset="-128"/>
        <a:cs typeface="+mn-cs"/>
        <a:sym typeface="Zapf Dingbats" pitchFamily="84" charset="2"/>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094" autoAdjust="0"/>
    <p:restoredTop sz="90945"/>
  </p:normalViewPr>
  <p:slideViewPr>
    <p:cSldViewPr>
      <p:cViewPr varScale="1">
        <p:scale>
          <a:sx n="111" d="100"/>
          <a:sy n="111" d="100"/>
        </p:scale>
        <p:origin x="248" y="3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D97A8B8B-B83B-F744-AD85-F40BCC597CFE}"/>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defRPr>
            </a:lvl1pPr>
          </a:lstStyle>
          <a:p>
            <a:pPr>
              <a:defRPr/>
            </a:pPr>
            <a:endParaRPr lang="en-US" altLang="en-US"/>
          </a:p>
        </p:txBody>
      </p:sp>
      <p:sp>
        <p:nvSpPr>
          <p:cNvPr id="27651" name="Rectangle 3">
            <a:extLst>
              <a:ext uri="{FF2B5EF4-FFF2-40B4-BE49-F238E27FC236}">
                <a16:creationId xmlns:a16="http://schemas.microsoft.com/office/drawing/2014/main" id="{D25CF60A-DBBC-EA48-A690-BD81FE539999}"/>
              </a:ext>
            </a:extLst>
          </p:cNvPr>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defRPr>
            </a:lvl1pPr>
          </a:lstStyle>
          <a:p>
            <a:pPr>
              <a:defRPr/>
            </a:pPr>
            <a:endParaRPr lang="en-US" altLang="en-US"/>
          </a:p>
        </p:txBody>
      </p:sp>
      <p:sp>
        <p:nvSpPr>
          <p:cNvPr id="13316" name="Rectangle 4">
            <a:extLst>
              <a:ext uri="{FF2B5EF4-FFF2-40B4-BE49-F238E27FC236}">
                <a16:creationId xmlns:a16="http://schemas.microsoft.com/office/drawing/2014/main" id="{F1A34924-6D1D-C644-A95B-F8C91270979D}"/>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7653" name="Rectangle 5">
            <a:extLst>
              <a:ext uri="{FF2B5EF4-FFF2-40B4-BE49-F238E27FC236}">
                <a16:creationId xmlns:a16="http://schemas.microsoft.com/office/drawing/2014/main" id="{9CDC4891-126D-AE43-80B9-1E5B00104320}"/>
              </a:ext>
            </a:extLst>
          </p:cNvPr>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7654" name="Rectangle 6">
            <a:extLst>
              <a:ext uri="{FF2B5EF4-FFF2-40B4-BE49-F238E27FC236}">
                <a16:creationId xmlns:a16="http://schemas.microsoft.com/office/drawing/2014/main" id="{6F2CB0E5-8654-CB4A-A88B-1E47A6907598}"/>
              </a:ext>
            </a:extLst>
          </p:cNvPr>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defRPr>
            </a:lvl1pPr>
          </a:lstStyle>
          <a:p>
            <a:pPr>
              <a:defRPr/>
            </a:pPr>
            <a:endParaRPr lang="en-US" altLang="en-US"/>
          </a:p>
        </p:txBody>
      </p:sp>
      <p:sp>
        <p:nvSpPr>
          <p:cNvPr id="27655" name="Rectangle 7">
            <a:extLst>
              <a:ext uri="{FF2B5EF4-FFF2-40B4-BE49-F238E27FC236}">
                <a16:creationId xmlns:a16="http://schemas.microsoft.com/office/drawing/2014/main" id="{7F5877DE-0879-AE4C-A4A8-6F305190B6C4}"/>
              </a:ext>
            </a:extLst>
          </p:cNvPr>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pPr>
              <a:defRPr/>
            </a:pPr>
            <a:fld id="{8189DF38-8B39-5747-B47F-AA7F9CB2FB3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ヒラギノ角ゴ Pro W3" panose="020B0300000000000000" pitchFamily="34" charset="-128"/>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ヒラギノ角ゴ Pro W3" panose="020B0300000000000000" pitchFamily="34" charset="-128"/>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ヒラギノ角ゴ Pro W3" panose="020B0300000000000000" pitchFamily="34" charset="-128"/>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ヒラギノ角ゴ Pro W3" panose="020B0300000000000000" pitchFamily="34" charset="-128"/>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ヒラギノ角ゴ Pro W3" panose="020B0300000000000000"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A2D91B3B-F36D-A54E-8373-62360339CEB0}"/>
              </a:ext>
            </a:extLst>
          </p:cNvPr>
          <p:cNvSpPr>
            <a:spLocks noGrp="1" noChangeArrowheads="1"/>
          </p:cNvSpPr>
          <p:nvPr>
            <p:ph type="sldNum" sz="quarter" idx="5"/>
          </p:nvPr>
        </p:nvSpPr>
        <p:spPr>
          <a:noFill/>
        </p:spPr>
        <p:txBody>
          <a:bodyPr/>
          <a:lstStyle>
            <a:lvl1pPr>
              <a:defRPr sz="2400">
                <a:solidFill>
                  <a:schemeClr val="tx1"/>
                </a:solidFill>
                <a:latin typeface="Zapf Dingbats" pitchFamily="84" charset="2"/>
                <a:ea typeface="ヒラギノ角ゴ Pro W3" panose="020B0300000000000000" pitchFamily="34" charset="-128"/>
                <a:sym typeface="Zapf Dingbats" pitchFamily="84" charset="2"/>
              </a:defRPr>
            </a:lvl1pPr>
            <a:lvl2pPr marL="742950" indent="-285750">
              <a:defRPr sz="2400">
                <a:solidFill>
                  <a:schemeClr val="tx1"/>
                </a:solidFill>
                <a:latin typeface="Zapf Dingbats" pitchFamily="84" charset="2"/>
                <a:ea typeface="ヒラギノ角ゴ Pro W3" panose="020B0300000000000000" pitchFamily="34" charset="-128"/>
                <a:sym typeface="Zapf Dingbats" pitchFamily="84" charset="2"/>
              </a:defRPr>
            </a:lvl2pPr>
            <a:lvl3pPr marL="1143000" indent="-228600">
              <a:defRPr sz="2400">
                <a:solidFill>
                  <a:schemeClr val="tx1"/>
                </a:solidFill>
                <a:latin typeface="Zapf Dingbats" pitchFamily="84" charset="2"/>
                <a:ea typeface="ヒラギノ角ゴ Pro W3" panose="020B0300000000000000" pitchFamily="34" charset="-128"/>
                <a:sym typeface="Zapf Dingbats" pitchFamily="84" charset="2"/>
              </a:defRPr>
            </a:lvl3pPr>
            <a:lvl4pPr marL="1600200" indent="-228600">
              <a:defRPr sz="2400">
                <a:solidFill>
                  <a:schemeClr val="tx1"/>
                </a:solidFill>
                <a:latin typeface="Zapf Dingbats" pitchFamily="84" charset="2"/>
                <a:ea typeface="ヒラギノ角ゴ Pro W3" panose="020B0300000000000000" pitchFamily="34" charset="-128"/>
                <a:sym typeface="Zapf Dingbats" pitchFamily="84" charset="2"/>
              </a:defRPr>
            </a:lvl4pPr>
            <a:lvl5pPr marL="2057400" indent="-228600">
              <a:defRPr sz="2400">
                <a:solidFill>
                  <a:schemeClr val="tx1"/>
                </a:solidFill>
                <a:latin typeface="Zapf Dingbats" pitchFamily="84" charset="2"/>
                <a:ea typeface="ヒラギノ角ゴ Pro W3" panose="020B0300000000000000" pitchFamily="34" charset="-128"/>
                <a:sym typeface="Zapf Dingbats" pitchFamily="84" charset="2"/>
              </a:defRPr>
            </a:lvl5pPr>
            <a:lvl6pPr marL="25146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6pPr>
            <a:lvl7pPr marL="29718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7pPr>
            <a:lvl8pPr marL="34290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8pPr>
            <a:lvl9pPr marL="38862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9pPr>
          </a:lstStyle>
          <a:p>
            <a:fld id="{0372C6AD-57A3-8A4C-BA70-A483DDCAC6FE}" type="slidenum">
              <a:rPr lang="en-US" altLang="en-US" sz="1200" smtClean="0">
                <a:latin typeface="Arial" panose="020B0604020202020204" pitchFamily="34" charset="0"/>
              </a:rPr>
              <a:pPr/>
              <a:t>1</a:t>
            </a:fld>
            <a:endParaRPr lang="en-US" altLang="en-US" sz="1200">
              <a:latin typeface="Arial" panose="020B0604020202020204" pitchFamily="34" charset="0"/>
            </a:endParaRPr>
          </a:p>
        </p:txBody>
      </p:sp>
      <p:sp>
        <p:nvSpPr>
          <p:cNvPr id="15362" name="Rectangle 2">
            <a:extLst>
              <a:ext uri="{FF2B5EF4-FFF2-40B4-BE49-F238E27FC236}">
                <a16:creationId xmlns:a16="http://schemas.microsoft.com/office/drawing/2014/main" id="{8F2AADBC-42D7-CB41-ABB4-583875E3396A}"/>
              </a:ext>
            </a:extLst>
          </p:cNvPr>
          <p:cNvSpPr>
            <a:spLocks noGrp="1" noRot="1" noChangeAspect="1" noChangeArrowheads="1" noTextEdit="1"/>
          </p:cNvSpPr>
          <p:nvPr>
            <p:ph type="sldImg"/>
          </p:nvPr>
        </p:nvSpPr>
        <p:spPr>
          <a:solidFill>
            <a:srgbClr val="FFFFFF"/>
          </a:solidFill>
          <a:ln/>
        </p:spPr>
      </p:sp>
      <p:sp>
        <p:nvSpPr>
          <p:cNvPr id="15363" name="Rectangle 3">
            <a:extLst>
              <a:ext uri="{FF2B5EF4-FFF2-40B4-BE49-F238E27FC236}">
                <a16:creationId xmlns:a16="http://schemas.microsoft.com/office/drawing/2014/main" id="{035B6633-7F09-2E46-B24A-F6AC76299337}"/>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9A1E6F16-8C11-F94D-8FED-D89FE0C3BA9F}"/>
              </a:ext>
            </a:extLst>
          </p:cNvPr>
          <p:cNvSpPr>
            <a:spLocks noGrp="1" noChangeArrowheads="1"/>
          </p:cNvSpPr>
          <p:nvPr>
            <p:ph type="sldNum" sz="quarter" idx="5"/>
          </p:nvPr>
        </p:nvSpPr>
        <p:spPr>
          <a:noFill/>
        </p:spPr>
        <p:txBody>
          <a:bodyPr/>
          <a:lstStyle>
            <a:lvl1pPr>
              <a:defRPr sz="2400">
                <a:solidFill>
                  <a:schemeClr val="tx1"/>
                </a:solidFill>
                <a:latin typeface="Zapf Dingbats" pitchFamily="84" charset="2"/>
                <a:ea typeface="ヒラギノ角ゴ Pro W3" panose="020B0300000000000000" pitchFamily="34" charset="-128"/>
                <a:sym typeface="Zapf Dingbats" pitchFamily="84" charset="2"/>
              </a:defRPr>
            </a:lvl1pPr>
            <a:lvl2pPr marL="742950" indent="-285750">
              <a:defRPr sz="2400">
                <a:solidFill>
                  <a:schemeClr val="tx1"/>
                </a:solidFill>
                <a:latin typeface="Zapf Dingbats" pitchFamily="84" charset="2"/>
                <a:ea typeface="ヒラギノ角ゴ Pro W3" panose="020B0300000000000000" pitchFamily="34" charset="-128"/>
                <a:sym typeface="Zapf Dingbats" pitchFamily="84" charset="2"/>
              </a:defRPr>
            </a:lvl2pPr>
            <a:lvl3pPr marL="1143000" indent="-228600">
              <a:defRPr sz="2400">
                <a:solidFill>
                  <a:schemeClr val="tx1"/>
                </a:solidFill>
                <a:latin typeface="Zapf Dingbats" pitchFamily="84" charset="2"/>
                <a:ea typeface="ヒラギノ角ゴ Pro W3" panose="020B0300000000000000" pitchFamily="34" charset="-128"/>
                <a:sym typeface="Zapf Dingbats" pitchFamily="84" charset="2"/>
              </a:defRPr>
            </a:lvl3pPr>
            <a:lvl4pPr marL="1600200" indent="-228600">
              <a:defRPr sz="2400">
                <a:solidFill>
                  <a:schemeClr val="tx1"/>
                </a:solidFill>
                <a:latin typeface="Zapf Dingbats" pitchFamily="84" charset="2"/>
                <a:ea typeface="ヒラギノ角ゴ Pro W3" panose="020B0300000000000000" pitchFamily="34" charset="-128"/>
                <a:sym typeface="Zapf Dingbats" pitchFamily="84" charset="2"/>
              </a:defRPr>
            </a:lvl4pPr>
            <a:lvl5pPr marL="2057400" indent="-228600">
              <a:defRPr sz="2400">
                <a:solidFill>
                  <a:schemeClr val="tx1"/>
                </a:solidFill>
                <a:latin typeface="Zapf Dingbats" pitchFamily="84" charset="2"/>
                <a:ea typeface="ヒラギノ角ゴ Pro W3" panose="020B0300000000000000" pitchFamily="34" charset="-128"/>
                <a:sym typeface="Zapf Dingbats" pitchFamily="84" charset="2"/>
              </a:defRPr>
            </a:lvl5pPr>
            <a:lvl6pPr marL="25146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6pPr>
            <a:lvl7pPr marL="29718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7pPr>
            <a:lvl8pPr marL="34290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8pPr>
            <a:lvl9pPr marL="38862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9pPr>
          </a:lstStyle>
          <a:p>
            <a:fld id="{D09F57C5-D18B-CB4F-B14A-636CB511107A}" type="slidenum">
              <a:rPr lang="en-US" altLang="en-US" sz="1200" smtClean="0">
                <a:latin typeface="Arial" panose="020B0604020202020204" pitchFamily="34" charset="0"/>
              </a:rPr>
              <a:pPr/>
              <a:t>10</a:t>
            </a:fld>
            <a:endParaRPr lang="en-US" altLang="en-US" sz="1200">
              <a:latin typeface="Arial" panose="020B0604020202020204" pitchFamily="34" charset="0"/>
            </a:endParaRPr>
          </a:p>
        </p:txBody>
      </p:sp>
      <p:sp>
        <p:nvSpPr>
          <p:cNvPr id="29698" name="Rectangle 2">
            <a:extLst>
              <a:ext uri="{FF2B5EF4-FFF2-40B4-BE49-F238E27FC236}">
                <a16:creationId xmlns:a16="http://schemas.microsoft.com/office/drawing/2014/main" id="{BA53075B-FFE2-D543-A474-DAFEF4831A14}"/>
              </a:ext>
            </a:extLst>
          </p:cNvPr>
          <p:cNvSpPr>
            <a:spLocks noGrp="1" noRot="1" noChangeAspect="1" noChangeArrowheads="1" noTextEdit="1"/>
          </p:cNvSpPr>
          <p:nvPr>
            <p:ph type="sldImg"/>
          </p:nvPr>
        </p:nvSpPr>
        <p:spPr>
          <a:solidFill>
            <a:srgbClr val="FFFFFF"/>
          </a:solidFill>
          <a:ln/>
        </p:spPr>
      </p:sp>
      <p:sp>
        <p:nvSpPr>
          <p:cNvPr id="29699" name="Rectangle 3">
            <a:extLst>
              <a:ext uri="{FF2B5EF4-FFF2-40B4-BE49-F238E27FC236}">
                <a16:creationId xmlns:a16="http://schemas.microsoft.com/office/drawing/2014/main" id="{7C25EC3E-FD8B-F843-BF0C-A2A6F25E749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1873811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9A1E6F16-8C11-F94D-8FED-D89FE0C3BA9F}"/>
              </a:ext>
            </a:extLst>
          </p:cNvPr>
          <p:cNvSpPr>
            <a:spLocks noGrp="1" noChangeArrowheads="1"/>
          </p:cNvSpPr>
          <p:nvPr>
            <p:ph type="sldNum" sz="quarter" idx="5"/>
          </p:nvPr>
        </p:nvSpPr>
        <p:spPr>
          <a:noFill/>
        </p:spPr>
        <p:txBody>
          <a:bodyPr/>
          <a:lstStyle>
            <a:lvl1pPr>
              <a:defRPr sz="2400">
                <a:solidFill>
                  <a:schemeClr val="tx1"/>
                </a:solidFill>
                <a:latin typeface="Zapf Dingbats" pitchFamily="84" charset="2"/>
                <a:ea typeface="ヒラギノ角ゴ Pro W3" panose="020B0300000000000000" pitchFamily="34" charset="-128"/>
                <a:sym typeface="Zapf Dingbats" pitchFamily="84" charset="2"/>
              </a:defRPr>
            </a:lvl1pPr>
            <a:lvl2pPr marL="742950" indent="-285750">
              <a:defRPr sz="2400">
                <a:solidFill>
                  <a:schemeClr val="tx1"/>
                </a:solidFill>
                <a:latin typeface="Zapf Dingbats" pitchFamily="84" charset="2"/>
                <a:ea typeface="ヒラギノ角ゴ Pro W3" panose="020B0300000000000000" pitchFamily="34" charset="-128"/>
                <a:sym typeface="Zapf Dingbats" pitchFamily="84" charset="2"/>
              </a:defRPr>
            </a:lvl2pPr>
            <a:lvl3pPr marL="1143000" indent="-228600">
              <a:defRPr sz="2400">
                <a:solidFill>
                  <a:schemeClr val="tx1"/>
                </a:solidFill>
                <a:latin typeface="Zapf Dingbats" pitchFamily="84" charset="2"/>
                <a:ea typeface="ヒラギノ角ゴ Pro W3" panose="020B0300000000000000" pitchFamily="34" charset="-128"/>
                <a:sym typeface="Zapf Dingbats" pitchFamily="84" charset="2"/>
              </a:defRPr>
            </a:lvl3pPr>
            <a:lvl4pPr marL="1600200" indent="-228600">
              <a:defRPr sz="2400">
                <a:solidFill>
                  <a:schemeClr val="tx1"/>
                </a:solidFill>
                <a:latin typeface="Zapf Dingbats" pitchFamily="84" charset="2"/>
                <a:ea typeface="ヒラギノ角ゴ Pro W3" panose="020B0300000000000000" pitchFamily="34" charset="-128"/>
                <a:sym typeface="Zapf Dingbats" pitchFamily="84" charset="2"/>
              </a:defRPr>
            </a:lvl4pPr>
            <a:lvl5pPr marL="2057400" indent="-228600">
              <a:defRPr sz="2400">
                <a:solidFill>
                  <a:schemeClr val="tx1"/>
                </a:solidFill>
                <a:latin typeface="Zapf Dingbats" pitchFamily="84" charset="2"/>
                <a:ea typeface="ヒラギノ角ゴ Pro W3" panose="020B0300000000000000" pitchFamily="34" charset="-128"/>
                <a:sym typeface="Zapf Dingbats" pitchFamily="84" charset="2"/>
              </a:defRPr>
            </a:lvl5pPr>
            <a:lvl6pPr marL="25146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6pPr>
            <a:lvl7pPr marL="29718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7pPr>
            <a:lvl8pPr marL="34290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8pPr>
            <a:lvl9pPr marL="38862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9pPr>
          </a:lstStyle>
          <a:p>
            <a:fld id="{D09F57C5-D18B-CB4F-B14A-636CB511107A}" type="slidenum">
              <a:rPr lang="en-US" altLang="en-US" sz="1200" smtClean="0">
                <a:latin typeface="Arial" panose="020B0604020202020204" pitchFamily="34" charset="0"/>
              </a:rPr>
              <a:pPr/>
              <a:t>11</a:t>
            </a:fld>
            <a:endParaRPr lang="en-US" altLang="en-US" sz="1200">
              <a:latin typeface="Arial" panose="020B0604020202020204" pitchFamily="34" charset="0"/>
            </a:endParaRPr>
          </a:p>
        </p:txBody>
      </p:sp>
      <p:sp>
        <p:nvSpPr>
          <p:cNvPr id="29698" name="Rectangle 2">
            <a:extLst>
              <a:ext uri="{FF2B5EF4-FFF2-40B4-BE49-F238E27FC236}">
                <a16:creationId xmlns:a16="http://schemas.microsoft.com/office/drawing/2014/main" id="{BA53075B-FFE2-D543-A474-DAFEF4831A14}"/>
              </a:ext>
            </a:extLst>
          </p:cNvPr>
          <p:cNvSpPr>
            <a:spLocks noGrp="1" noRot="1" noChangeAspect="1" noChangeArrowheads="1" noTextEdit="1"/>
          </p:cNvSpPr>
          <p:nvPr>
            <p:ph type="sldImg"/>
          </p:nvPr>
        </p:nvSpPr>
        <p:spPr>
          <a:solidFill>
            <a:srgbClr val="FFFFFF"/>
          </a:solidFill>
          <a:ln/>
        </p:spPr>
      </p:sp>
      <p:sp>
        <p:nvSpPr>
          <p:cNvPr id="29699" name="Rectangle 3">
            <a:extLst>
              <a:ext uri="{FF2B5EF4-FFF2-40B4-BE49-F238E27FC236}">
                <a16:creationId xmlns:a16="http://schemas.microsoft.com/office/drawing/2014/main" id="{7C25EC3E-FD8B-F843-BF0C-A2A6F25E749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594796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9A1E6F16-8C11-F94D-8FED-D89FE0C3BA9F}"/>
              </a:ext>
            </a:extLst>
          </p:cNvPr>
          <p:cNvSpPr>
            <a:spLocks noGrp="1" noChangeArrowheads="1"/>
          </p:cNvSpPr>
          <p:nvPr>
            <p:ph type="sldNum" sz="quarter" idx="5"/>
          </p:nvPr>
        </p:nvSpPr>
        <p:spPr>
          <a:noFill/>
        </p:spPr>
        <p:txBody>
          <a:bodyPr/>
          <a:lstStyle>
            <a:lvl1pPr>
              <a:defRPr sz="2400">
                <a:solidFill>
                  <a:schemeClr val="tx1"/>
                </a:solidFill>
                <a:latin typeface="Zapf Dingbats" pitchFamily="84" charset="2"/>
                <a:ea typeface="ヒラギノ角ゴ Pro W3" panose="020B0300000000000000" pitchFamily="34" charset="-128"/>
                <a:sym typeface="Zapf Dingbats" pitchFamily="84" charset="2"/>
              </a:defRPr>
            </a:lvl1pPr>
            <a:lvl2pPr marL="742950" indent="-285750">
              <a:defRPr sz="2400">
                <a:solidFill>
                  <a:schemeClr val="tx1"/>
                </a:solidFill>
                <a:latin typeface="Zapf Dingbats" pitchFamily="84" charset="2"/>
                <a:ea typeface="ヒラギノ角ゴ Pro W3" panose="020B0300000000000000" pitchFamily="34" charset="-128"/>
                <a:sym typeface="Zapf Dingbats" pitchFamily="84" charset="2"/>
              </a:defRPr>
            </a:lvl2pPr>
            <a:lvl3pPr marL="1143000" indent="-228600">
              <a:defRPr sz="2400">
                <a:solidFill>
                  <a:schemeClr val="tx1"/>
                </a:solidFill>
                <a:latin typeface="Zapf Dingbats" pitchFamily="84" charset="2"/>
                <a:ea typeface="ヒラギノ角ゴ Pro W3" panose="020B0300000000000000" pitchFamily="34" charset="-128"/>
                <a:sym typeface="Zapf Dingbats" pitchFamily="84" charset="2"/>
              </a:defRPr>
            </a:lvl3pPr>
            <a:lvl4pPr marL="1600200" indent="-228600">
              <a:defRPr sz="2400">
                <a:solidFill>
                  <a:schemeClr val="tx1"/>
                </a:solidFill>
                <a:latin typeface="Zapf Dingbats" pitchFamily="84" charset="2"/>
                <a:ea typeface="ヒラギノ角ゴ Pro W3" panose="020B0300000000000000" pitchFamily="34" charset="-128"/>
                <a:sym typeface="Zapf Dingbats" pitchFamily="84" charset="2"/>
              </a:defRPr>
            </a:lvl4pPr>
            <a:lvl5pPr marL="2057400" indent="-228600">
              <a:defRPr sz="2400">
                <a:solidFill>
                  <a:schemeClr val="tx1"/>
                </a:solidFill>
                <a:latin typeface="Zapf Dingbats" pitchFamily="84" charset="2"/>
                <a:ea typeface="ヒラギノ角ゴ Pro W3" panose="020B0300000000000000" pitchFamily="34" charset="-128"/>
                <a:sym typeface="Zapf Dingbats" pitchFamily="84" charset="2"/>
              </a:defRPr>
            </a:lvl5pPr>
            <a:lvl6pPr marL="25146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6pPr>
            <a:lvl7pPr marL="29718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7pPr>
            <a:lvl8pPr marL="34290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8pPr>
            <a:lvl9pPr marL="38862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9pPr>
          </a:lstStyle>
          <a:p>
            <a:fld id="{D09F57C5-D18B-CB4F-B14A-636CB511107A}" type="slidenum">
              <a:rPr lang="en-US" altLang="en-US" sz="1200" smtClean="0">
                <a:latin typeface="Arial" panose="020B0604020202020204" pitchFamily="34" charset="0"/>
              </a:rPr>
              <a:pPr/>
              <a:t>12</a:t>
            </a:fld>
            <a:endParaRPr lang="en-US" altLang="en-US" sz="1200">
              <a:latin typeface="Arial" panose="020B0604020202020204" pitchFamily="34" charset="0"/>
            </a:endParaRPr>
          </a:p>
        </p:txBody>
      </p:sp>
      <p:sp>
        <p:nvSpPr>
          <p:cNvPr id="29698" name="Rectangle 2">
            <a:extLst>
              <a:ext uri="{FF2B5EF4-FFF2-40B4-BE49-F238E27FC236}">
                <a16:creationId xmlns:a16="http://schemas.microsoft.com/office/drawing/2014/main" id="{BA53075B-FFE2-D543-A474-DAFEF4831A14}"/>
              </a:ext>
            </a:extLst>
          </p:cNvPr>
          <p:cNvSpPr>
            <a:spLocks noGrp="1" noRot="1" noChangeAspect="1" noChangeArrowheads="1" noTextEdit="1"/>
          </p:cNvSpPr>
          <p:nvPr>
            <p:ph type="sldImg"/>
          </p:nvPr>
        </p:nvSpPr>
        <p:spPr>
          <a:solidFill>
            <a:srgbClr val="FFFFFF"/>
          </a:solidFill>
          <a:ln/>
        </p:spPr>
      </p:sp>
      <p:sp>
        <p:nvSpPr>
          <p:cNvPr id="29699" name="Rectangle 3">
            <a:extLst>
              <a:ext uri="{FF2B5EF4-FFF2-40B4-BE49-F238E27FC236}">
                <a16:creationId xmlns:a16="http://schemas.microsoft.com/office/drawing/2014/main" id="{7C25EC3E-FD8B-F843-BF0C-A2A6F25E749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3906153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9A1E6F16-8C11-F94D-8FED-D89FE0C3BA9F}"/>
              </a:ext>
            </a:extLst>
          </p:cNvPr>
          <p:cNvSpPr>
            <a:spLocks noGrp="1" noChangeArrowheads="1"/>
          </p:cNvSpPr>
          <p:nvPr>
            <p:ph type="sldNum" sz="quarter" idx="5"/>
          </p:nvPr>
        </p:nvSpPr>
        <p:spPr>
          <a:noFill/>
        </p:spPr>
        <p:txBody>
          <a:bodyPr/>
          <a:lstStyle>
            <a:lvl1pPr>
              <a:defRPr sz="2400">
                <a:solidFill>
                  <a:schemeClr val="tx1"/>
                </a:solidFill>
                <a:latin typeface="Zapf Dingbats" pitchFamily="84" charset="2"/>
                <a:ea typeface="ヒラギノ角ゴ Pro W3" panose="020B0300000000000000" pitchFamily="34" charset="-128"/>
                <a:sym typeface="Zapf Dingbats" pitchFamily="84" charset="2"/>
              </a:defRPr>
            </a:lvl1pPr>
            <a:lvl2pPr marL="742950" indent="-285750">
              <a:defRPr sz="2400">
                <a:solidFill>
                  <a:schemeClr val="tx1"/>
                </a:solidFill>
                <a:latin typeface="Zapf Dingbats" pitchFamily="84" charset="2"/>
                <a:ea typeface="ヒラギノ角ゴ Pro W3" panose="020B0300000000000000" pitchFamily="34" charset="-128"/>
                <a:sym typeface="Zapf Dingbats" pitchFamily="84" charset="2"/>
              </a:defRPr>
            </a:lvl2pPr>
            <a:lvl3pPr marL="1143000" indent="-228600">
              <a:defRPr sz="2400">
                <a:solidFill>
                  <a:schemeClr val="tx1"/>
                </a:solidFill>
                <a:latin typeface="Zapf Dingbats" pitchFamily="84" charset="2"/>
                <a:ea typeface="ヒラギノ角ゴ Pro W3" panose="020B0300000000000000" pitchFamily="34" charset="-128"/>
                <a:sym typeface="Zapf Dingbats" pitchFamily="84" charset="2"/>
              </a:defRPr>
            </a:lvl3pPr>
            <a:lvl4pPr marL="1600200" indent="-228600">
              <a:defRPr sz="2400">
                <a:solidFill>
                  <a:schemeClr val="tx1"/>
                </a:solidFill>
                <a:latin typeface="Zapf Dingbats" pitchFamily="84" charset="2"/>
                <a:ea typeface="ヒラギノ角ゴ Pro W3" panose="020B0300000000000000" pitchFamily="34" charset="-128"/>
                <a:sym typeface="Zapf Dingbats" pitchFamily="84" charset="2"/>
              </a:defRPr>
            </a:lvl4pPr>
            <a:lvl5pPr marL="2057400" indent="-228600">
              <a:defRPr sz="2400">
                <a:solidFill>
                  <a:schemeClr val="tx1"/>
                </a:solidFill>
                <a:latin typeface="Zapf Dingbats" pitchFamily="84" charset="2"/>
                <a:ea typeface="ヒラギノ角ゴ Pro W3" panose="020B0300000000000000" pitchFamily="34" charset="-128"/>
                <a:sym typeface="Zapf Dingbats" pitchFamily="84" charset="2"/>
              </a:defRPr>
            </a:lvl5pPr>
            <a:lvl6pPr marL="25146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6pPr>
            <a:lvl7pPr marL="29718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7pPr>
            <a:lvl8pPr marL="34290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8pPr>
            <a:lvl9pPr marL="38862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9pPr>
          </a:lstStyle>
          <a:p>
            <a:fld id="{D09F57C5-D18B-CB4F-B14A-636CB511107A}" type="slidenum">
              <a:rPr lang="en-US" altLang="en-US" sz="1200" smtClean="0">
                <a:latin typeface="Arial" panose="020B0604020202020204" pitchFamily="34" charset="0"/>
              </a:rPr>
              <a:pPr/>
              <a:t>13</a:t>
            </a:fld>
            <a:endParaRPr lang="en-US" altLang="en-US" sz="1200">
              <a:latin typeface="Arial" panose="020B0604020202020204" pitchFamily="34" charset="0"/>
            </a:endParaRPr>
          </a:p>
        </p:txBody>
      </p:sp>
      <p:sp>
        <p:nvSpPr>
          <p:cNvPr id="29698" name="Rectangle 2">
            <a:extLst>
              <a:ext uri="{FF2B5EF4-FFF2-40B4-BE49-F238E27FC236}">
                <a16:creationId xmlns:a16="http://schemas.microsoft.com/office/drawing/2014/main" id="{BA53075B-FFE2-D543-A474-DAFEF4831A14}"/>
              </a:ext>
            </a:extLst>
          </p:cNvPr>
          <p:cNvSpPr>
            <a:spLocks noGrp="1" noRot="1" noChangeAspect="1" noChangeArrowheads="1" noTextEdit="1"/>
          </p:cNvSpPr>
          <p:nvPr>
            <p:ph type="sldImg"/>
          </p:nvPr>
        </p:nvSpPr>
        <p:spPr>
          <a:solidFill>
            <a:srgbClr val="FFFFFF"/>
          </a:solidFill>
          <a:ln/>
        </p:spPr>
      </p:sp>
      <p:sp>
        <p:nvSpPr>
          <p:cNvPr id="29699" name="Rectangle 3">
            <a:extLst>
              <a:ext uri="{FF2B5EF4-FFF2-40B4-BE49-F238E27FC236}">
                <a16:creationId xmlns:a16="http://schemas.microsoft.com/office/drawing/2014/main" id="{7C25EC3E-FD8B-F843-BF0C-A2A6F25E749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a:p>
        </p:txBody>
      </p:sp>
    </p:spTree>
    <p:extLst>
      <p:ext uri="{BB962C8B-B14F-4D97-AF65-F5344CB8AC3E}">
        <p14:creationId xmlns:p14="http://schemas.microsoft.com/office/powerpoint/2010/main" val="825976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9A1E6F16-8C11-F94D-8FED-D89FE0C3BA9F}"/>
              </a:ext>
            </a:extLst>
          </p:cNvPr>
          <p:cNvSpPr>
            <a:spLocks noGrp="1" noChangeArrowheads="1"/>
          </p:cNvSpPr>
          <p:nvPr>
            <p:ph type="sldNum" sz="quarter" idx="5"/>
          </p:nvPr>
        </p:nvSpPr>
        <p:spPr>
          <a:noFill/>
        </p:spPr>
        <p:txBody>
          <a:bodyPr/>
          <a:lstStyle>
            <a:lvl1pPr>
              <a:defRPr sz="2400">
                <a:solidFill>
                  <a:schemeClr val="tx1"/>
                </a:solidFill>
                <a:latin typeface="Zapf Dingbats" pitchFamily="84" charset="2"/>
                <a:ea typeface="ヒラギノ角ゴ Pro W3" panose="020B0300000000000000" pitchFamily="34" charset="-128"/>
                <a:sym typeface="Zapf Dingbats" pitchFamily="84" charset="2"/>
              </a:defRPr>
            </a:lvl1pPr>
            <a:lvl2pPr marL="742950" indent="-285750">
              <a:defRPr sz="2400">
                <a:solidFill>
                  <a:schemeClr val="tx1"/>
                </a:solidFill>
                <a:latin typeface="Zapf Dingbats" pitchFamily="84" charset="2"/>
                <a:ea typeface="ヒラギノ角ゴ Pro W3" panose="020B0300000000000000" pitchFamily="34" charset="-128"/>
                <a:sym typeface="Zapf Dingbats" pitchFamily="84" charset="2"/>
              </a:defRPr>
            </a:lvl2pPr>
            <a:lvl3pPr marL="1143000" indent="-228600">
              <a:defRPr sz="2400">
                <a:solidFill>
                  <a:schemeClr val="tx1"/>
                </a:solidFill>
                <a:latin typeface="Zapf Dingbats" pitchFamily="84" charset="2"/>
                <a:ea typeface="ヒラギノ角ゴ Pro W3" panose="020B0300000000000000" pitchFamily="34" charset="-128"/>
                <a:sym typeface="Zapf Dingbats" pitchFamily="84" charset="2"/>
              </a:defRPr>
            </a:lvl3pPr>
            <a:lvl4pPr marL="1600200" indent="-228600">
              <a:defRPr sz="2400">
                <a:solidFill>
                  <a:schemeClr val="tx1"/>
                </a:solidFill>
                <a:latin typeface="Zapf Dingbats" pitchFamily="84" charset="2"/>
                <a:ea typeface="ヒラギノ角ゴ Pro W3" panose="020B0300000000000000" pitchFamily="34" charset="-128"/>
                <a:sym typeface="Zapf Dingbats" pitchFamily="84" charset="2"/>
              </a:defRPr>
            </a:lvl4pPr>
            <a:lvl5pPr marL="2057400" indent="-228600">
              <a:defRPr sz="2400">
                <a:solidFill>
                  <a:schemeClr val="tx1"/>
                </a:solidFill>
                <a:latin typeface="Zapf Dingbats" pitchFamily="84" charset="2"/>
                <a:ea typeface="ヒラギノ角ゴ Pro W3" panose="020B0300000000000000" pitchFamily="34" charset="-128"/>
                <a:sym typeface="Zapf Dingbats" pitchFamily="84" charset="2"/>
              </a:defRPr>
            </a:lvl5pPr>
            <a:lvl6pPr marL="25146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6pPr>
            <a:lvl7pPr marL="29718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7pPr>
            <a:lvl8pPr marL="34290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8pPr>
            <a:lvl9pPr marL="38862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9pPr>
          </a:lstStyle>
          <a:p>
            <a:fld id="{D09F57C5-D18B-CB4F-B14A-636CB511107A}" type="slidenum">
              <a:rPr lang="en-US" altLang="en-US" sz="1200" smtClean="0">
                <a:latin typeface="Arial" panose="020B0604020202020204" pitchFamily="34" charset="0"/>
              </a:rPr>
              <a:pPr/>
              <a:t>14</a:t>
            </a:fld>
            <a:endParaRPr lang="en-US" altLang="en-US" sz="1200">
              <a:latin typeface="Arial" panose="020B0604020202020204" pitchFamily="34" charset="0"/>
            </a:endParaRPr>
          </a:p>
        </p:txBody>
      </p:sp>
      <p:sp>
        <p:nvSpPr>
          <p:cNvPr id="29698" name="Rectangle 2">
            <a:extLst>
              <a:ext uri="{FF2B5EF4-FFF2-40B4-BE49-F238E27FC236}">
                <a16:creationId xmlns:a16="http://schemas.microsoft.com/office/drawing/2014/main" id="{BA53075B-FFE2-D543-A474-DAFEF4831A14}"/>
              </a:ext>
            </a:extLst>
          </p:cNvPr>
          <p:cNvSpPr>
            <a:spLocks noGrp="1" noRot="1" noChangeAspect="1" noChangeArrowheads="1" noTextEdit="1"/>
          </p:cNvSpPr>
          <p:nvPr>
            <p:ph type="sldImg"/>
          </p:nvPr>
        </p:nvSpPr>
        <p:spPr>
          <a:solidFill>
            <a:srgbClr val="FFFFFF"/>
          </a:solidFill>
          <a:ln/>
        </p:spPr>
      </p:sp>
      <p:sp>
        <p:nvSpPr>
          <p:cNvPr id="29699" name="Rectangle 3">
            <a:extLst>
              <a:ext uri="{FF2B5EF4-FFF2-40B4-BE49-F238E27FC236}">
                <a16:creationId xmlns:a16="http://schemas.microsoft.com/office/drawing/2014/main" id="{7C25EC3E-FD8B-F843-BF0C-A2A6F25E749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a:p>
        </p:txBody>
      </p:sp>
    </p:spTree>
    <p:extLst>
      <p:ext uri="{BB962C8B-B14F-4D97-AF65-F5344CB8AC3E}">
        <p14:creationId xmlns:p14="http://schemas.microsoft.com/office/powerpoint/2010/main" val="3608943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9A1E6F16-8C11-F94D-8FED-D89FE0C3BA9F}"/>
              </a:ext>
            </a:extLst>
          </p:cNvPr>
          <p:cNvSpPr>
            <a:spLocks noGrp="1" noChangeArrowheads="1"/>
          </p:cNvSpPr>
          <p:nvPr>
            <p:ph type="sldNum" sz="quarter" idx="5"/>
          </p:nvPr>
        </p:nvSpPr>
        <p:spPr>
          <a:noFill/>
        </p:spPr>
        <p:txBody>
          <a:bodyPr/>
          <a:lstStyle>
            <a:lvl1pPr>
              <a:defRPr sz="2400">
                <a:solidFill>
                  <a:schemeClr val="tx1"/>
                </a:solidFill>
                <a:latin typeface="Zapf Dingbats" pitchFamily="84" charset="2"/>
                <a:ea typeface="ヒラギノ角ゴ Pro W3" panose="020B0300000000000000" pitchFamily="34" charset="-128"/>
                <a:sym typeface="Zapf Dingbats" pitchFamily="84" charset="2"/>
              </a:defRPr>
            </a:lvl1pPr>
            <a:lvl2pPr marL="742950" indent="-285750">
              <a:defRPr sz="2400">
                <a:solidFill>
                  <a:schemeClr val="tx1"/>
                </a:solidFill>
                <a:latin typeface="Zapf Dingbats" pitchFamily="84" charset="2"/>
                <a:ea typeface="ヒラギノ角ゴ Pro W3" panose="020B0300000000000000" pitchFamily="34" charset="-128"/>
                <a:sym typeface="Zapf Dingbats" pitchFamily="84" charset="2"/>
              </a:defRPr>
            </a:lvl2pPr>
            <a:lvl3pPr marL="1143000" indent="-228600">
              <a:defRPr sz="2400">
                <a:solidFill>
                  <a:schemeClr val="tx1"/>
                </a:solidFill>
                <a:latin typeface="Zapf Dingbats" pitchFamily="84" charset="2"/>
                <a:ea typeface="ヒラギノ角ゴ Pro W3" panose="020B0300000000000000" pitchFamily="34" charset="-128"/>
                <a:sym typeface="Zapf Dingbats" pitchFamily="84" charset="2"/>
              </a:defRPr>
            </a:lvl3pPr>
            <a:lvl4pPr marL="1600200" indent="-228600">
              <a:defRPr sz="2400">
                <a:solidFill>
                  <a:schemeClr val="tx1"/>
                </a:solidFill>
                <a:latin typeface="Zapf Dingbats" pitchFamily="84" charset="2"/>
                <a:ea typeface="ヒラギノ角ゴ Pro W3" panose="020B0300000000000000" pitchFamily="34" charset="-128"/>
                <a:sym typeface="Zapf Dingbats" pitchFamily="84" charset="2"/>
              </a:defRPr>
            </a:lvl4pPr>
            <a:lvl5pPr marL="2057400" indent="-228600">
              <a:defRPr sz="2400">
                <a:solidFill>
                  <a:schemeClr val="tx1"/>
                </a:solidFill>
                <a:latin typeface="Zapf Dingbats" pitchFamily="84" charset="2"/>
                <a:ea typeface="ヒラギノ角ゴ Pro W3" panose="020B0300000000000000" pitchFamily="34" charset="-128"/>
                <a:sym typeface="Zapf Dingbats" pitchFamily="84" charset="2"/>
              </a:defRPr>
            </a:lvl5pPr>
            <a:lvl6pPr marL="25146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6pPr>
            <a:lvl7pPr marL="29718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7pPr>
            <a:lvl8pPr marL="34290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8pPr>
            <a:lvl9pPr marL="38862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9pPr>
          </a:lstStyle>
          <a:p>
            <a:fld id="{D09F57C5-D18B-CB4F-B14A-636CB511107A}" type="slidenum">
              <a:rPr lang="en-US" altLang="en-US" sz="1200" smtClean="0">
                <a:latin typeface="Arial" panose="020B0604020202020204" pitchFamily="34" charset="0"/>
              </a:rPr>
              <a:pPr/>
              <a:t>15</a:t>
            </a:fld>
            <a:endParaRPr lang="en-US" altLang="en-US" sz="1200">
              <a:latin typeface="Arial" panose="020B0604020202020204" pitchFamily="34" charset="0"/>
            </a:endParaRPr>
          </a:p>
        </p:txBody>
      </p:sp>
      <p:sp>
        <p:nvSpPr>
          <p:cNvPr id="29698" name="Rectangle 2">
            <a:extLst>
              <a:ext uri="{FF2B5EF4-FFF2-40B4-BE49-F238E27FC236}">
                <a16:creationId xmlns:a16="http://schemas.microsoft.com/office/drawing/2014/main" id="{BA53075B-FFE2-D543-A474-DAFEF4831A14}"/>
              </a:ext>
            </a:extLst>
          </p:cNvPr>
          <p:cNvSpPr>
            <a:spLocks noGrp="1" noRot="1" noChangeAspect="1" noChangeArrowheads="1" noTextEdit="1"/>
          </p:cNvSpPr>
          <p:nvPr>
            <p:ph type="sldImg"/>
          </p:nvPr>
        </p:nvSpPr>
        <p:spPr>
          <a:solidFill>
            <a:srgbClr val="FFFFFF"/>
          </a:solidFill>
          <a:ln/>
        </p:spPr>
      </p:sp>
      <p:sp>
        <p:nvSpPr>
          <p:cNvPr id="29699" name="Rectangle 3">
            <a:extLst>
              <a:ext uri="{FF2B5EF4-FFF2-40B4-BE49-F238E27FC236}">
                <a16:creationId xmlns:a16="http://schemas.microsoft.com/office/drawing/2014/main" id="{7C25EC3E-FD8B-F843-BF0C-A2A6F25E749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a:p>
        </p:txBody>
      </p:sp>
    </p:spTree>
    <p:extLst>
      <p:ext uri="{BB962C8B-B14F-4D97-AF65-F5344CB8AC3E}">
        <p14:creationId xmlns:p14="http://schemas.microsoft.com/office/powerpoint/2010/main" val="1767323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9A1E6F16-8C11-F94D-8FED-D89FE0C3BA9F}"/>
              </a:ext>
            </a:extLst>
          </p:cNvPr>
          <p:cNvSpPr>
            <a:spLocks noGrp="1" noChangeArrowheads="1"/>
          </p:cNvSpPr>
          <p:nvPr>
            <p:ph type="sldNum" sz="quarter" idx="5"/>
          </p:nvPr>
        </p:nvSpPr>
        <p:spPr>
          <a:noFill/>
        </p:spPr>
        <p:txBody>
          <a:bodyPr/>
          <a:lstStyle>
            <a:lvl1pPr>
              <a:defRPr sz="2400">
                <a:solidFill>
                  <a:schemeClr val="tx1"/>
                </a:solidFill>
                <a:latin typeface="Zapf Dingbats" pitchFamily="84" charset="2"/>
                <a:ea typeface="ヒラギノ角ゴ Pro W3" panose="020B0300000000000000" pitchFamily="34" charset="-128"/>
                <a:sym typeface="Zapf Dingbats" pitchFamily="84" charset="2"/>
              </a:defRPr>
            </a:lvl1pPr>
            <a:lvl2pPr marL="742950" indent="-285750">
              <a:defRPr sz="2400">
                <a:solidFill>
                  <a:schemeClr val="tx1"/>
                </a:solidFill>
                <a:latin typeface="Zapf Dingbats" pitchFamily="84" charset="2"/>
                <a:ea typeface="ヒラギノ角ゴ Pro W3" panose="020B0300000000000000" pitchFamily="34" charset="-128"/>
                <a:sym typeface="Zapf Dingbats" pitchFamily="84" charset="2"/>
              </a:defRPr>
            </a:lvl2pPr>
            <a:lvl3pPr marL="1143000" indent="-228600">
              <a:defRPr sz="2400">
                <a:solidFill>
                  <a:schemeClr val="tx1"/>
                </a:solidFill>
                <a:latin typeface="Zapf Dingbats" pitchFamily="84" charset="2"/>
                <a:ea typeface="ヒラギノ角ゴ Pro W3" panose="020B0300000000000000" pitchFamily="34" charset="-128"/>
                <a:sym typeface="Zapf Dingbats" pitchFamily="84" charset="2"/>
              </a:defRPr>
            </a:lvl3pPr>
            <a:lvl4pPr marL="1600200" indent="-228600">
              <a:defRPr sz="2400">
                <a:solidFill>
                  <a:schemeClr val="tx1"/>
                </a:solidFill>
                <a:latin typeface="Zapf Dingbats" pitchFamily="84" charset="2"/>
                <a:ea typeface="ヒラギノ角ゴ Pro W3" panose="020B0300000000000000" pitchFamily="34" charset="-128"/>
                <a:sym typeface="Zapf Dingbats" pitchFamily="84" charset="2"/>
              </a:defRPr>
            </a:lvl4pPr>
            <a:lvl5pPr marL="2057400" indent="-228600">
              <a:defRPr sz="2400">
                <a:solidFill>
                  <a:schemeClr val="tx1"/>
                </a:solidFill>
                <a:latin typeface="Zapf Dingbats" pitchFamily="84" charset="2"/>
                <a:ea typeface="ヒラギノ角ゴ Pro W3" panose="020B0300000000000000" pitchFamily="34" charset="-128"/>
                <a:sym typeface="Zapf Dingbats" pitchFamily="84" charset="2"/>
              </a:defRPr>
            </a:lvl5pPr>
            <a:lvl6pPr marL="25146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6pPr>
            <a:lvl7pPr marL="29718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7pPr>
            <a:lvl8pPr marL="34290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8pPr>
            <a:lvl9pPr marL="38862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9pPr>
          </a:lstStyle>
          <a:p>
            <a:fld id="{D09F57C5-D18B-CB4F-B14A-636CB511107A}" type="slidenum">
              <a:rPr lang="en-US" altLang="en-US" sz="1200" smtClean="0">
                <a:latin typeface="Arial" panose="020B0604020202020204" pitchFamily="34" charset="0"/>
              </a:rPr>
              <a:pPr/>
              <a:t>16</a:t>
            </a:fld>
            <a:endParaRPr lang="en-US" altLang="en-US" sz="1200">
              <a:latin typeface="Arial" panose="020B0604020202020204" pitchFamily="34" charset="0"/>
            </a:endParaRPr>
          </a:p>
        </p:txBody>
      </p:sp>
      <p:sp>
        <p:nvSpPr>
          <p:cNvPr id="29698" name="Rectangle 2">
            <a:extLst>
              <a:ext uri="{FF2B5EF4-FFF2-40B4-BE49-F238E27FC236}">
                <a16:creationId xmlns:a16="http://schemas.microsoft.com/office/drawing/2014/main" id="{BA53075B-FFE2-D543-A474-DAFEF4831A14}"/>
              </a:ext>
            </a:extLst>
          </p:cNvPr>
          <p:cNvSpPr>
            <a:spLocks noGrp="1" noRot="1" noChangeAspect="1" noChangeArrowheads="1" noTextEdit="1"/>
          </p:cNvSpPr>
          <p:nvPr>
            <p:ph type="sldImg"/>
          </p:nvPr>
        </p:nvSpPr>
        <p:spPr>
          <a:solidFill>
            <a:srgbClr val="FFFFFF"/>
          </a:solidFill>
          <a:ln/>
        </p:spPr>
      </p:sp>
      <p:sp>
        <p:nvSpPr>
          <p:cNvPr id="29699" name="Rectangle 3">
            <a:extLst>
              <a:ext uri="{FF2B5EF4-FFF2-40B4-BE49-F238E27FC236}">
                <a16:creationId xmlns:a16="http://schemas.microsoft.com/office/drawing/2014/main" id="{7C25EC3E-FD8B-F843-BF0C-A2A6F25E749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a:p>
        </p:txBody>
      </p:sp>
    </p:spTree>
    <p:extLst>
      <p:ext uri="{BB962C8B-B14F-4D97-AF65-F5344CB8AC3E}">
        <p14:creationId xmlns:p14="http://schemas.microsoft.com/office/powerpoint/2010/main" val="1387609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9A1E6F16-8C11-F94D-8FED-D89FE0C3BA9F}"/>
              </a:ext>
            </a:extLst>
          </p:cNvPr>
          <p:cNvSpPr>
            <a:spLocks noGrp="1" noChangeArrowheads="1"/>
          </p:cNvSpPr>
          <p:nvPr>
            <p:ph type="sldNum" sz="quarter" idx="5"/>
          </p:nvPr>
        </p:nvSpPr>
        <p:spPr>
          <a:noFill/>
        </p:spPr>
        <p:txBody>
          <a:bodyPr/>
          <a:lstStyle>
            <a:lvl1pPr>
              <a:defRPr sz="2400">
                <a:solidFill>
                  <a:schemeClr val="tx1"/>
                </a:solidFill>
                <a:latin typeface="Zapf Dingbats" pitchFamily="84" charset="2"/>
                <a:ea typeface="ヒラギノ角ゴ Pro W3" panose="020B0300000000000000" pitchFamily="34" charset="-128"/>
                <a:sym typeface="Zapf Dingbats" pitchFamily="84" charset="2"/>
              </a:defRPr>
            </a:lvl1pPr>
            <a:lvl2pPr marL="742950" indent="-285750">
              <a:defRPr sz="2400">
                <a:solidFill>
                  <a:schemeClr val="tx1"/>
                </a:solidFill>
                <a:latin typeface="Zapf Dingbats" pitchFamily="84" charset="2"/>
                <a:ea typeface="ヒラギノ角ゴ Pro W3" panose="020B0300000000000000" pitchFamily="34" charset="-128"/>
                <a:sym typeface="Zapf Dingbats" pitchFamily="84" charset="2"/>
              </a:defRPr>
            </a:lvl2pPr>
            <a:lvl3pPr marL="1143000" indent="-228600">
              <a:defRPr sz="2400">
                <a:solidFill>
                  <a:schemeClr val="tx1"/>
                </a:solidFill>
                <a:latin typeface="Zapf Dingbats" pitchFamily="84" charset="2"/>
                <a:ea typeface="ヒラギノ角ゴ Pro W3" panose="020B0300000000000000" pitchFamily="34" charset="-128"/>
                <a:sym typeface="Zapf Dingbats" pitchFamily="84" charset="2"/>
              </a:defRPr>
            </a:lvl3pPr>
            <a:lvl4pPr marL="1600200" indent="-228600">
              <a:defRPr sz="2400">
                <a:solidFill>
                  <a:schemeClr val="tx1"/>
                </a:solidFill>
                <a:latin typeface="Zapf Dingbats" pitchFamily="84" charset="2"/>
                <a:ea typeface="ヒラギノ角ゴ Pro W3" panose="020B0300000000000000" pitchFamily="34" charset="-128"/>
                <a:sym typeface="Zapf Dingbats" pitchFamily="84" charset="2"/>
              </a:defRPr>
            </a:lvl4pPr>
            <a:lvl5pPr marL="2057400" indent="-228600">
              <a:defRPr sz="2400">
                <a:solidFill>
                  <a:schemeClr val="tx1"/>
                </a:solidFill>
                <a:latin typeface="Zapf Dingbats" pitchFamily="84" charset="2"/>
                <a:ea typeface="ヒラギノ角ゴ Pro W3" panose="020B0300000000000000" pitchFamily="34" charset="-128"/>
                <a:sym typeface="Zapf Dingbats" pitchFamily="84" charset="2"/>
              </a:defRPr>
            </a:lvl5pPr>
            <a:lvl6pPr marL="25146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6pPr>
            <a:lvl7pPr marL="29718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7pPr>
            <a:lvl8pPr marL="34290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8pPr>
            <a:lvl9pPr marL="38862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9pPr>
          </a:lstStyle>
          <a:p>
            <a:fld id="{D09F57C5-D18B-CB4F-B14A-636CB511107A}" type="slidenum">
              <a:rPr lang="en-US" altLang="en-US" sz="1200" smtClean="0">
                <a:latin typeface="Arial" panose="020B0604020202020204" pitchFamily="34" charset="0"/>
              </a:rPr>
              <a:pPr/>
              <a:t>17</a:t>
            </a:fld>
            <a:endParaRPr lang="en-US" altLang="en-US" sz="1200">
              <a:latin typeface="Arial" panose="020B0604020202020204" pitchFamily="34" charset="0"/>
            </a:endParaRPr>
          </a:p>
        </p:txBody>
      </p:sp>
      <p:sp>
        <p:nvSpPr>
          <p:cNvPr id="29698" name="Rectangle 2">
            <a:extLst>
              <a:ext uri="{FF2B5EF4-FFF2-40B4-BE49-F238E27FC236}">
                <a16:creationId xmlns:a16="http://schemas.microsoft.com/office/drawing/2014/main" id="{BA53075B-FFE2-D543-A474-DAFEF4831A14}"/>
              </a:ext>
            </a:extLst>
          </p:cNvPr>
          <p:cNvSpPr>
            <a:spLocks noGrp="1" noRot="1" noChangeAspect="1" noChangeArrowheads="1" noTextEdit="1"/>
          </p:cNvSpPr>
          <p:nvPr>
            <p:ph type="sldImg"/>
          </p:nvPr>
        </p:nvSpPr>
        <p:spPr>
          <a:solidFill>
            <a:srgbClr val="FFFFFF"/>
          </a:solidFill>
          <a:ln/>
        </p:spPr>
      </p:sp>
      <p:sp>
        <p:nvSpPr>
          <p:cNvPr id="29699" name="Rectangle 3">
            <a:extLst>
              <a:ext uri="{FF2B5EF4-FFF2-40B4-BE49-F238E27FC236}">
                <a16:creationId xmlns:a16="http://schemas.microsoft.com/office/drawing/2014/main" id="{7C25EC3E-FD8B-F843-BF0C-A2A6F25E749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a:p>
        </p:txBody>
      </p:sp>
    </p:spTree>
    <p:extLst>
      <p:ext uri="{BB962C8B-B14F-4D97-AF65-F5344CB8AC3E}">
        <p14:creationId xmlns:p14="http://schemas.microsoft.com/office/powerpoint/2010/main" val="1516550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9A1E6F16-8C11-F94D-8FED-D89FE0C3BA9F}"/>
              </a:ext>
            </a:extLst>
          </p:cNvPr>
          <p:cNvSpPr>
            <a:spLocks noGrp="1" noChangeArrowheads="1"/>
          </p:cNvSpPr>
          <p:nvPr>
            <p:ph type="sldNum" sz="quarter" idx="5"/>
          </p:nvPr>
        </p:nvSpPr>
        <p:spPr>
          <a:noFill/>
        </p:spPr>
        <p:txBody>
          <a:bodyPr/>
          <a:lstStyle>
            <a:lvl1pPr>
              <a:defRPr sz="2400">
                <a:solidFill>
                  <a:schemeClr val="tx1"/>
                </a:solidFill>
                <a:latin typeface="Zapf Dingbats" pitchFamily="84" charset="2"/>
                <a:ea typeface="ヒラギノ角ゴ Pro W3" panose="020B0300000000000000" pitchFamily="34" charset="-128"/>
                <a:sym typeface="Zapf Dingbats" pitchFamily="84" charset="2"/>
              </a:defRPr>
            </a:lvl1pPr>
            <a:lvl2pPr marL="742950" indent="-285750">
              <a:defRPr sz="2400">
                <a:solidFill>
                  <a:schemeClr val="tx1"/>
                </a:solidFill>
                <a:latin typeface="Zapf Dingbats" pitchFamily="84" charset="2"/>
                <a:ea typeface="ヒラギノ角ゴ Pro W3" panose="020B0300000000000000" pitchFamily="34" charset="-128"/>
                <a:sym typeface="Zapf Dingbats" pitchFamily="84" charset="2"/>
              </a:defRPr>
            </a:lvl2pPr>
            <a:lvl3pPr marL="1143000" indent="-228600">
              <a:defRPr sz="2400">
                <a:solidFill>
                  <a:schemeClr val="tx1"/>
                </a:solidFill>
                <a:latin typeface="Zapf Dingbats" pitchFamily="84" charset="2"/>
                <a:ea typeface="ヒラギノ角ゴ Pro W3" panose="020B0300000000000000" pitchFamily="34" charset="-128"/>
                <a:sym typeface="Zapf Dingbats" pitchFamily="84" charset="2"/>
              </a:defRPr>
            </a:lvl3pPr>
            <a:lvl4pPr marL="1600200" indent="-228600">
              <a:defRPr sz="2400">
                <a:solidFill>
                  <a:schemeClr val="tx1"/>
                </a:solidFill>
                <a:latin typeface="Zapf Dingbats" pitchFamily="84" charset="2"/>
                <a:ea typeface="ヒラギノ角ゴ Pro W3" panose="020B0300000000000000" pitchFamily="34" charset="-128"/>
                <a:sym typeface="Zapf Dingbats" pitchFamily="84" charset="2"/>
              </a:defRPr>
            </a:lvl4pPr>
            <a:lvl5pPr marL="2057400" indent="-228600">
              <a:defRPr sz="2400">
                <a:solidFill>
                  <a:schemeClr val="tx1"/>
                </a:solidFill>
                <a:latin typeface="Zapf Dingbats" pitchFamily="84" charset="2"/>
                <a:ea typeface="ヒラギノ角ゴ Pro W3" panose="020B0300000000000000" pitchFamily="34" charset="-128"/>
                <a:sym typeface="Zapf Dingbats" pitchFamily="84" charset="2"/>
              </a:defRPr>
            </a:lvl5pPr>
            <a:lvl6pPr marL="25146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6pPr>
            <a:lvl7pPr marL="29718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7pPr>
            <a:lvl8pPr marL="34290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8pPr>
            <a:lvl9pPr marL="38862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9pPr>
          </a:lstStyle>
          <a:p>
            <a:fld id="{D09F57C5-D18B-CB4F-B14A-636CB511107A}" type="slidenum">
              <a:rPr lang="en-US" altLang="en-US" sz="1200" smtClean="0">
                <a:latin typeface="Arial" panose="020B0604020202020204" pitchFamily="34" charset="0"/>
              </a:rPr>
              <a:pPr/>
              <a:t>18</a:t>
            </a:fld>
            <a:endParaRPr lang="en-US" altLang="en-US" sz="1200">
              <a:latin typeface="Arial" panose="020B0604020202020204" pitchFamily="34" charset="0"/>
            </a:endParaRPr>
          </a:p>
        </p:txBody>
      </p:sp>
      <p:sp>
        <p:nvSpPr>
          <p:cNvPr id="29698" name="Rectangle 2">
            <a:extLst>
              <a:ext uri="{FF2B5EF4-FFF2-40B4-BE49-F238E27FC236}">
                <a16:creationId xmlns:a16="http://schemas.microsoft.com/office/drawing/2014/main" id="{BA53075B-FFE2-D543-A474-DAFEF4831A14}"/>
              </a:ext>
            </a:extLst>
          </p:cNvPr>
          <p:cNvSpPr>
            <a:spLocks noGrp="1" noRot="1" noChangeAspect="1" noChangeArrowheads="1" noTextEdit="1"/>
          </p:cNvSpPr>
          <p:nvPr>
            <p:ph type="sldImg"/>
          </p:nvPr>
        </p:nvSpPr>
        <p:spPr>
          <a:solidFill>
            <a:srgbClr val="FFFFFF"/>
          </a:solidFill>
          <a:ln/>
        </p:spPr>
      </p:sp>
      <p:sp>
        <p:nvSpPr>
          <p:cNvPr id="29699" name="Rectangle 3">
            <a:extLst>
              <a:ext uri="{FF2B5EF4-FFF2-40B4-BE49-F238E27FC236}">
                <a16:creationId xmlns:a16="http://schemas.microsoft.com/office/drawing/2014/main" id="{7C25EC3E-FD8B-F843-BF0C-A2A6F25E749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a:p>
        </p:txBody>
      </p:sp>
    </p:spTree>
    <p:extLst>
      <p:ext uri="{BB962C8B-B14F-4D97-AF65-F5344CB8AC3E}">
        <p14:creationId xmlns:p14="http://schemas.microsoft.com/office/powerpoint/2010/main" val="2846358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9A1E6F16-8C11-F94D-8FED-D89FE0C3BA9F}"/>
              </a:ext>
            </a:extLst>
          </p:cNvPr>
          <p:cNvSpPr>
            <a:spLocks noGrp="1" noChangeArrowheads="1"/>
          </p:cNvSpPr>
          <p:nvPr>
            <p:ph type="sldNum" sz="quarter" idx="5"/>
          </p:nvPr>
        </p:nvSpPr>
        <p:spPr>
          <a:noFill/>
        </p:spPr>
        <p:txBody>
          <a:bodyPr/>
          <a:lstStyle>
            <a:lvl1pPr>
              <a:defRPr sz="2400">
                <a:solidFill>
                  <a:schemeClr val="tx1"/>
                </a:solidFill>
                <a:latin typeface="Zapf Dingbats" pitchFamily="84" charset="2"/>
                <a:ea typeface="ヒラギノ角ゴ Pro W3" panose="020B0300000000000000" pitchFamily="34" charset="-128"/>
                <a:sym typeface="Zapf Dingbats" pitchFamily="84" charset="2"/>
              </a:defRPr>
            </a:lvl1pPr>
            <a:lvl2pPr marL="742950" indent="-285750">
              <a:defRPr sz="2400">
                <a:solidFill>
                  <a:schemeClr val="tx1"/>
                </a:solidFill>
                <a:latin typeface="Zapf Dingbats" pitchFamily="84" charset="2"/>
                <a:ea typeface="ヒラギノ角ゴ Pro W3" panose="020B0300000000000000" pitchFamily="34" charset="-128"/>
                <a:sym typeface="Zapf Dingbats" pitchFamily="84" charset="2"/>
              </a:defRPr>
            </a:lvl2pPr>
            <a:lvl3pPr marL="1143000" indent="-228600">
              <a:defRPr sz="2400">
                <a:solidFill>
                  <a:schemeClr val="tx1"/>
                </a:solidFill>
                <a:latin typeface="Zapf Dingbats" pitchFamily="84" charset="2"/>
                <a:ea typeface="ヒラギノ角ゴ Pro W3" panose="020B0300000000000000" pitchFamily="34" charset="-128"/>
                <a:sym typeface="Zapf Dingbats" pitchFamily="84" charset="2"/>
              </a:defRPr>
            </a:lvl3pPr>
            <a:lvl4pPr marL="1600200" indent="-228600">
              <a:defRPr sz="2400">
                <a:solidFill>
                  <a:schemeClr val="tx1"/>
                </a:solidFill>
                <a:latin typeface="Zapf Dingbats" pitchFamily="84" charset="2"/>
                <a:ea typeface="ヒラギノ角ゴ Pro W3" panose="020B0300000000000000" pitchFamily="34" charset="-128"/>
                <a:sym typeface="Zapf Dingbats" pitchFamily="84" charset="2"/>
              </a:defRPr>
            </a:lvl4pPr>
            <a:lvl5pPr marL="2057400" indent="-228600">
              <a:defRPr sz="2400">
                <a:solidFill>
                  <a:schemeClr val="tx1"/>
                </a:solidFill>
                <a:latin typeface="Zapf Dingbats" pitchFamily="84" charset="2"/>
                <a:ea typeface="ヒラギノ角ゴ Pro W3" panose="020B0300000000000000" pitchFamily="34" charset="-128"/>
                <a:sym typeface="Zapf Dingbats" pitchFamily="84" charset="2"/>
              </a:defRPr>
            </a:lvl5pPr>
            <a:lvl6pPr marL="25146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6pPr>
            <a:lvl7pPr marL="29718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7pPr>
            <a:lvl8pPr marL="34290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8pPr>
            <a:lvl9pPr marL="38862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9pPr>
          </a:lstStyle>
          <a:p>
            <a:fld id="{D09F57C5-D18B-CB4F-B14A-636CB511107A}" type="slidenum">
              <a:rPr lang="en-US" altLang="en-US" sz="1200" smtClean="0">
                <a:latin typeface="Arial" panose="020B0604020202020204" pitchFamily="34" charset="0"/>
              </a:rPr>
              <a:pPr/>
              <a:t>19</a:t>
            </a:fld>
            <a:endParaRPr lang="en-US" altLang="en-US" sz="1200">
              <a:latin typeface="Arial" panose="020B0604020202020204" pitchFamily="34" charset="0"/>
            </a:endParaRPr>
          </a:p>
        </p:txBody>
      </p:sp>
      <p:sp>
        <p:nvSpPr>
          <p:cNvPr id="29698" name="Rectangle 2">
            <a:extLst>
              <a:ext uri="{FF2B5EF4-FFF2-40B4-BE49-F238E27FC236}">
                <a16:creationId xmlns:a16="http://schemas.microsoft.com/office/drawing/2014/main" id="{BA53075B-FFE2-D543-A474-DAFEF4831A14}"/>
              </a:ext>
            </a:extLst>
          </p:cNvPr>
          <p:cNvSpPr>
            <a:spLocks noGrp="1" noRot="1" noChangeAspect="1" noChangeArrowheads="1" noTextEdit="1"/>
          </p:cNvSpPr>
          <p:nvPr>
            <p:ph type="sldImg"/>
          </p:nvPr>
        </p:nvSpPr>
        <p:spPr>
          <a:solidFill>
            <a:srgbClr val="FFFFFF"/>
          </a:solidFill>
          <a:ln/>
        </p:spPr>
      </p:sp>
      <p:sp>
        <p:nvSpPr>
          <p:cNvPr id="29699" name="Rectangle 3">
            <a:extLst>
              <a:ext uri="{FF2B5EF4-FFF2-40B4-BE49-F238E27FC236}">
                <a16:creationId xmlns:a16="http://schemas.microsoft.com/office/drawing/2014/main" id="{7C25EC3E-FD8B-F843-BF0C-A2A6F25E749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a:p>
        </p:txBody>
      </p:sp>
    </p:spTree>
    <p:extLst>
      <p:ext uri="{BB962C8B-B14F-4D97-AF65-F5344CB8AC3E}">
        <p14:creationId xmlns:p14="http://schemas.microsoft.com/office/powerpoint/2010/main" val="2299242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9A1E6F16-8C11-F94D-8FED-D89FE0C3BA9F}"/>
              </a:ext>
            </a:extLst>
          </p:cNvPr>
          <p:cNvSpPr>
            <a:spLocks noGrp="1" noChangeArrowheads="1"/>
          </p:cNvSpPr>
          <p:nvPr>
            <p:ph type="sldNum" sz="quarter" idx="5"/>
          </p:nvPr>
        </p:nvSpPr>
        <p:spPr>
          <a:noFill/>
        </p:spPr>
        <p:txBody>
          <a:bodyPr/>
          <a:lstStyle>
            <a:lvl1pPr>
              <a:defRPr sz="2400">
                <a:solidFill>
                  <a:schemeClr val="tx1"/>
                </a:solidFill>
                <a:latin typeface="Zapf Dingbats" pitchFamily="84" charset="2"/>
                <a:ea typeface="ヒラギノ角ゴ Pro W3" panose="020B0300000000000000" pitchFamily="34" charset="-128"/>
                <a:sym typeface="Zapf Dingbats" pitchFamily="84" charset="2"/>
              </a:defRPr>
            </a:lvl1pPr>
            <a:lvl2pPr marL="742950" indent="-285750">
              <a:defRPr sz="2400">
                <a:solidFill>
                  <a:schemeClr val="tx1"/>
                </a:solidFill>
                <a:latin typeface="Zapf Dingbats" pitchFamily="84" charset="2"/>
                <a:ea typeface="ヒラギノ角ゴ Pro W3" panose="020B0300000000000000" pitchFamily="34" charset="-128"/>
                <a:sym typeface="Zapf Dingbats" pitchFamily="84" charset="2"/>
              </a:defRPr>
            </a:lvl2pPr>
            <a:lvl3pPr marL="1143000" indent="-228600">
              <a:defRPr sz="2400">
                <a:solidFill>
                  <a:schemeClr val="tx1"/>
                </a:solidFill>
                <a:latin typeface="Zapf Dingbats" pitchFamily="84" charset="2"/>
                <a:ea typeface="ヒラギノ角ゴ Pro W3" panose="020B0300000000000000" pitchFamily="34" charset="-128"/>
                <a:sym typeface="Zapf Dingbats" pitchFamily="84" charset="2"/>
              </a:defRPr>
            </a:lvl3pPr>
            <a:lvl4pPr marL="1600200" indent="-228600">
              <a:defRPr sz="2400">
                <a:solidFill>
                  <a:schemeClr val="tx1"/>
                </a:solidFill>
                <a:latin typeface="Zapf Dingbats" pitchFamily="84" charset="2"/>
                <a:ea typeface="ヒラギノ角ゴ Pro W3" panose="020B0300000000000000" pitchFamily="34" charset="-128"/>
                <a:sym typeface="Zapf Dingbats" pitchFamily="84" charset="2"/>
              </a:defRPr>
            </a:lvl4pPr>
            <a:lvl5pPr marL="2057400" indent="-228600">
              <a:defRPr sz="2400">
                <a:solidFill>
                  <a:schemeClr val="tx1"/>
                </a:solidFill>
                <a:latin typeface="Zapf Dingbats" pitchFamily="84" charset="2"/>
                <a:ea typeface="ヒラギノ角ゴ Pro W3" panose="020B0300000000000000" pitchFamily="34" charset="-128"/>
                <a:sym typeface="Zapf Dingbats" pitchFamily="84" charset="2"/>
              </a:defRPr>
            </a:lvl5pPr>
            <a:lvl6pPr marL="25146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6pPr>
            <a:lvl7pPr marL="29718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7pPr>
            <a:lvl8pPr marL="34290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8pPr>
            <a:lvl9pPr marL="38862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9pPr>
          </a:lstStyle>
          <a:p>
            <a:fld id="{D09F57C5-D18B-CB4F-B14A-636CB511107A}" type="slidenum">
              <a:rPr lang="en-US" altLang="en-US" sz="1200" smtClean="0">
                <a:latin typeface="Arial" panose="020B0604020202020204" pitchFamily="34" charset="0"/>
              </a:rPr>
              <a:pPr/>
              <a:t>2</a:t>
            </a:fld>
            <a:endParaRPr lang="en-US" altLang="en-US" sz="1200">
              <a:latin typeface="Arial" panose="020B0604020202020204" pitchFamily="34" charset="0"/>
            </a:endParaRPr>
          </a:p>
        </p:txBody>
      </p:sp>
      <p:sp>
        <p:nvSpPr>
          <p:cNvPr id="29698" name="Rectangle 2">
            <a:extLst>
              <a:ext uri="{FF2B5EF4-FFF2-40B4-BE49-F238E27FC236}">
                <a16:creationId xmlns:a16="http://schemas.microsoft.com/office/drawing/2014/main" id="{BA53075B-FFE2-D543-A474-DAFEF4831A14}"/>
              </a:ext>
            </a:extLst>
          </p:cNvPr>
          <p:cNvSpPr>
            <a:spLocks noGrp="1" noRot="1" noChangeAspect="1" noChangeArrowheads="1" noTextEdit="1"/>
          </p:cNvSpPr>
          <p:nvPr>
            <p:ph type="sldImg"/>
          </p:nvPr>
        </p:nvSpPr>
        <p:spPr>
          <a:solidFill>
            <a:srgbClr val="FFFFFF"/>
          </a:solidFill>
          <a:ln/>
        </p:spPr>
      </p:sp>
      <p:sp>
        <p:nvSpPr>
          <p:cNvPr id="29699" name="Rectangle 3">
            <a:extLst>
              <a:ext uri="{FF2B5EF4-FFF2-40B4-BE49-F238E27FC236}">
                <a16:creationId xmlns:a16="http://schemas.microsoft.com/office/drawing/2014/main" id="{7C25EC3E-FD8B-F843-BF0C-A2A6F25E749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37405678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9A1E6F16-8C11-F94D-8FED-D89FE0C3BA9F}"/>
              </a:ext>
            </a:extLst>
          </p:cNvPr>
          <p:cNvSpPr>
            <a:spLocks noGrp="1" noChangeArrowheads="1"/>
          </p:cNvSpPr>
          <p:nvPr>
            <p:ph type="sldNum" sz="quarter" idx="5"/>
          </p:nvPr>
        </p:nvSpPr>
        <p:spPr>
          <a:noFill/>
        </p:spPr>
        <p:txBody>
          <a:bodyPr/>
          <a:lstStyle>
            <a:lvl1pPr>
              <a:defRPr sz="2400">
                <a:solidFill>
                  <a:schemeClr val="tx1"/>
                </a:solidFill>
                <a:latin typeface="Zapf Dingbats" pitchFamily="84" charset="2"/>
                <a:ea typeface="ヒラギノ角ゴ Pro W3" panose="020B0300000000000000" pitchFamily="34" charset="-128"/>
                <a:sym typeface="Zapf Dingbats" pitchFamily="84" charset="2"/>
              </a:defRPr>
            </a:lvl1pPr>
            <a:lvl2pPr marL="742950" indent="-285750">
              <a:defRPr sz="2400">
                <a:solidFill>
                  <a:schemeClr val="tx1"/>
                </a:solidFill>
                <a:latin typeface="Zapf Dingbats" pitchFamily="84" charset="2"/>
                <a:ea typeface="ヒラギノ角ゴ Pro W3" panose="020B0300000000000000" pitchFamily="34" charset="-128"/>
                <a:sym typeface="Zapf Dingbats" pitchFamily="84" charset="2"/>
              </a:defRPr>
            </a:lvl2pPr>
            <a:lvl3pPr marL="1143000" indent="-228600">
              <a:defRPr sz="2400">
                <a:solidFill>
                  <a:schemeClr val="tx1"/>
                </a:solidFill>
                <a:latin typeface="Zapf Dingbats" pitchFamily="84" charset="2"/>
                <a:ea typeface="ヒラギノ角ゴ Pro W3" panose="020B0300000000000000" pitchFamily="34" charset="-128"/>
                <a:sym typeface="Zapf Dingbats" pitchFamily="84" charset="2"/>
              </a:defRPr>
            </a:lvl3pPr>
            <a:lvl4pPr marL="1600200" indent="-228600">
              <a:defRPr sz="2400">
                <a:solidFill>
                  <a:schemeClr val="tx1"/>
                </a:solidFill>
                <a:latin typeface="Zapf Dingbats" pitchFamily="84" charset="2"/>
                <a:ea typeface="ヒラギノ角ゴ Pro W3" panose="020B0300000000000000" pitchFamily="34" charset="-128"/>
                <a:sym typeface="Zapf Dingbats" pitchFamily="84" charset="2"/>
              </a:defRPr>
            </a:lvl4pPr>
            <a:lvl5pPr marL="2057400" indent="-228600">
              <a:defRPr sz="2400">
                <a:solidFill>
                  <a:schemeClr val="tx1"/>
                </a:solidFill>
                <a:latin typeface="Zapf Dingbats" pitchFamily="84" charset="2"/>
                <a:ea typeface="ヒラギノ角ゴ Pro W3" panose="020B0300000000000000" pitchFamily="34" charset="-128"/>
                <a:sym typeface="Zapf Dingbats" pitchFamily="84" charset="2"/>
              </a:defRPr>
            </a:lvl5pPr>
            <a:lvl6pPr marL="25146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6pPr>
            <a:lvl7pPr marL="29718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7pPr>
            <a:lvl8pPr marL="34290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8pPr>
            <a:lvl9pPr marL="38862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9pPr>
          </a:lstStyle>
          <a:p>
            <a:fld id="{D09F57C5-D18B-CB4F-B14A-636CB511107A}" type="slidenum">
              <a:rPr lang="en-US" altLang="en-US" sz="1200" smtClean="0">
                <a:latin typeface="Arial" panose="020B0604020202020204" pitchFamily="34" charset="0"/>
              </a:rPr>
              <a:pPr/>
              <a:t>20</a:t>
            </a:fld>
            <a:endParaRPr lang="en-US" altLang="en-US" sz="1200">
              <a:latin typeface="Arial" panose="020B0604020202020204" pitchFamily="34" charset="0"/>
            </a:endParaRPr>
          </a:p>
        </p:txBody>
      </p:sp>
      <p:sp>
        <p:nvSpPr>
          <p:cNvPr id="29698" name="Rectangle 2">
            <a:extLst>
              <a:ext uri="{FF2B5EF4-FFF2-40B4-BE49-F238E27FC236}">
                <a16:creationId xmlns:a16="http://schemas.microsoft.com/office/drawing/2014/main" id="{BA53075B-FFE2-D543-A474-DAFEF4831A14}"/>
              </a:ext>
            </a:extLst>
          </p:cNvPr>
          <p:cNvSpPr>
            <a:spLocks noGrp="1" noRot="1" noChangeAspect="1" noChangeArrowheads="1" noTextEdit="1"/>
          </p:cNvSpPr>
          <p:nvPr>
            <p:ph type="sldImg"/>
          </p:nvPr>
        </p:nvSpPr>
        <p:spPr>
          <a:solidFill>
            <a:srgbClr val="FFFFFF"/>
          </a:solidFill>
          <a:ln/>
        </p:spPr>
      </p:sp>
      <p:sp>
        <p:nvSpPr>
          <p:cNvPr id="29699" name="Rectangle 3">
            <a:extLst>
              <a:ext uri="{FF2B5EF4-FFF2-40B4-BE49-F238E27FC236}">
                <a16:creationId xmlns:a16="http://schemas.microsoft.com/office/drawing/2014/main" id="{7C25EC3E-FD8B-F843-BF0C-A2A6F25E749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a:p>
        </p:txBody>
      </p:sp>
    </p:spTree>
    <p:extLst>
      <p:ext uri="{BB962C8B-B14F-4D97-AF65-F5344CB8AC3E}">
        <p14:creationId xmlns:p14="http://schemas.microsoft.com/office/powerpoint/2010/main" val="24521018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9A1E6F16-8C11-F94D-8FED-D89FE0C3BA9F}"/>
              </a:ext>
            </a:extLst>
          </p:cNvPr>
          <p:cNvSpPr>
            <a:spLocks noGrp="1" noChangeArrowheads="1"/>
          </p:cNvSpPr>
          <p:nvPr>
            <p:ph type="sldNum" sz="quarter" idx="5"/>
          </p:nvPr>
        </p:nvSpPr>
        <p:spPr>
          <a:noFill/>
        </p:spPr>
        <p:txBody>
          <a:bodyPr/>
          <a:lstStyle>
            <a:lvl1pPr>
              <a:defRPr sz="2400">
                <a:solidFill>
                  <a:schemeClr val="tx1"/>
                </a:solidFill>
                <a:latin typeface="Zapf Dingbats" pitchFamily="84" charset="2"/>
                <a:ea typeface="ヒラギノ角ゴ Pro W3" panose="020B0300000000000000" pitchFamily="34" charset="-128"/>
                <a:sym typeface="Zapf Dingbats" pitchFamily="84" charset="2"/>
              </a:defRPr>
            </a:lvl1pPr>
            <a:lvl2pPr marL="742950" indent="-285750">
              <a:defRPr sz="2400">
                <a:solidFill>
                  <a:schemeClr val="tx1"/>
                </a:solidFill>
                <a:latin typeface="Zapf Dingbats" pitchFamily="84" charset="2"/>
                <a:ea typeface="ヒラギノ角ゴ Pro W3" panose="020B0300000000000000" pitchFamily="34" charset="-128"/>
                <a:sym typeface="Zapf Dingbats" pitchFamily="84" charset="2"/>
              </a:defRPr>
            </a:lvl2pPr>
            <a:lvl3pPr marL="1143000" indent="-228600">
              <a:defRPr sz="2400">
                <a:solidFill>
                  <a:schemeClr val="tx1"/>
                </a:solidFill>
                <a:latin typeface="Zapf Dingbats" pitchFamily="84" charset="2"/>
                <a:ea typeface="ヒラギノ角ゴ Pro W3" panose="020B0300000000000000" pitchFamily="34" charset="-128"/>
                <a:sym typeface="Zapf Dingbats" pitchFamily="84" charset="2"/>
              </a:defRPr>
            </a:lvl3pPr>
            <a:lvl4pPr marL="1600200" indent="-228600">
              <a:defRPr sz="2400">
                <a:solidFill>
                  <a:schemeClr val="tx1"/>
                </a:solidFill>
                <a:latin typeface="Zapf Dingbats" pitchFamily="84" charset="2"/>
                <a:ea typeface="ヒラギノ角ゴ Pro W3" panose="020B0300000000000000" pitchFamily="34" charset="-128"/>
                <a:sym typeface="Zapf Dingbats" pitchFamily="84" charset="2"/>
              </a:defRPr>
            </a:lvl4pPr>
            <a:lvl5pPr marL="2057400" indent="-228600">
              <a:defRPr sz="2400">
                <a:solidFill>
                  <a:schemeClr val="tx1"/>
                </a:solidFill>
                <a:latin typeface="Zapf Dingbats" pitchFamily="84" charset="2"/>
                <a:ea typeface="ヒラギノ角ゴ Pro W3" panose="020B0300000000000000" pitchFamily="34" charset="-128"/>
                <a:sym typeface="Zapf Dingbats" pitchFamily="84" charset="2"/>
              </a:defRPr>
            </a:lvl5pPr>
            <a:lvl6pPr marL="25146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6pPr>
            <a:lvl7pPr marL="29718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7pPr>
            <a:lvl8pPr marL="34290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8pPr>
            <a:lvl9pPr marL="38862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9pPr>
          </a:lstStyle>
          <a:p>
            <a:fld id="{D09F57C5-D18B-CB4F-B14A-636CB511107A}" type="slidenum">
              <a:rPr lang="en-US" altLang="en-US" sz="1200" smtClean="0">
                <a:latin typeface="Arial" panose="020B0604020202020204" pitchFamily="34" charset="0"/>
              </a:rPr>
              <a:pPr/>
              <a:t>21</a:t>
            </a:fld>
            <a:endParaRPr lang="en-US" altLang="en-US" sz="1200">
              <a:latin typeface="Arial" panose="020B0604020202020204" pitchFamily="34" charset="0"/>
            </a:endParaRPr>
          </a:p>
        </p:txBody>
      </p:sp>
      <p:sp>
        <p:nvSpPr>
          <p:cNvPr id="29698" name="Rectangle 2">
            <a:extLst>
              <a:ext uri="{FF2B5EF4-FFF2-40B4-BE49-F238E27FC236}">
                <a16:creationId xmlns:a16="http://schemas.microsoft.com/office/drawing/2014/main" id="{BA53075B-FFE2-D543-A474-DAFEF4831A14}"/>
              </a:ext>
            </a:extLst>
          </p:cNvPr>
          <p:cNvSpPr>
            <a:spLocks noGrp="1" noRot="1" noChangeAspect="1" noChangeArrowheads="1" noTextEdit="1"/>
          </p:cNvSpPr>
          <p:nvPr>
            <p:ph type="sldImg"/>
          </p:nvPr>
        </p:nvSpPr>
        <p:spPr>
          <a:solidFill>
            <a:srgbClr val="FFFFFF"/>
          </a:solidFill>
          <a:ln/>
        </p:spPr>
      </p:sp>
      <p:sp>
        <p:nvSpPr>
          <p:cNvPr id="29699" name="Rectangle 3">
            <a:extLst>
              <a:ext uri="{FF2B5EF4-FFF2-40B4-BE49-F238E27FC236}">
                <a16:creationId xmlns:a16="http://schemas.microsoft.com/office/drawing/2014/main" id="{7C25EC3E-FD8B-F843-BF0C-A2A6F25E749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a:p>
        </p:txBody>
      </p:sp>
    </p:spTree>
    <p:extLst>
      <p:ext uri="{BB962C8B-B14F-4D97-AF65-F5344CB8AC3E}">
        <p14:creationId xmlns:p14="http://schemas.microsoft.com/office/powerpoint/2010/main" val="3734130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9A1E6F16-8C11-F94D-8FED-D89FE0C3BA9F}"/>
              </a:ext>
            </a:extLst>
          </p:cNvPr>
          <p:cNvSpPr>
            <a:spLocks noGrp="1" noChangeArrowheads="1"/>
          </p:cNvSpPr>
          <p:nvPr>
            <p:ph type="sldNum" sz="quarter" idx="5"/>
          </p:nvPr>
        </p:nvSpPr>
        <p:spPr>
          <a:noFill/>
        </p:spPr>
        <p:txBody>
          <a:bodyPr/>
          <a:lstStyle>
            <a:lvl1pPr>
              <a:defRPr sz="2400">
                <a:solidFill>
                  <a:schemeClr val="tx1"/>
                </a:solidFill>
                <a:latin typeface="Zapf Dingbats" pitchFamily="84" charset="2"/>
                <a:ea typeface="ヒラギノ角ゴ Pro W3" panose="020B0300000000000000" pitchFamily="34" charset="-128"/>
                <a:sym typeface="Zapf Dingbats" pitchFamily="84" charset="2"/>
              </a:defRPr>
            </a:lvl1pPr>
            <a:lvl2pPr marL="742950" indent="-285750">
              <a:defRPr sz="2400">
                <a:solidFill>
                  <a:schemeClr val="tx1"/>
                </a:solidFill>
                <a:latin typeface="Zapf Dingbats" pitchFamily="84" charset="2"/>
                <a:ea typeface="ヒラギノ角ゴ Pro W3" panose="020B0300000000000000" pitchFamily="34" charset="-128"/>
                <a:sym typeface="Zapf Dingbats" pitchFamily="84" charset="2"/>
              </a:defRPr>
            </a:lvl2pPr>
            <a:lvl3pPr marL="1143000" indent="-228600">
              <a:defRPr sz="2400">
                <a:solidFill>
                  <a:schemeClr val="tx1"/>
                </a:solidFill>
                <a:latin typeface="Zapf Dingbats" pitchFamily="84" charset="2"/>
                <a:ea typeface="ヒラギノ角ゴ Pro W3" panose="020B0300000000000000" pitchFamily="34" charset="-128"/>
                <a:sym typeface="Zapf Dingbats" pitchFamily="84" charset="2"/>
              </a:defRPr>
            </a:lvl3pPr>
            <a:lvl4pPr marL="1600200" indent="-228600">
              <a:defRPr sz="2400">
                <a:solidFill>
                  <a:schemeClr val="tx1"/>
                </a:solidFill>
                <a:latin typeface="Zapf Dingbats" pitchFamily="84" charset="2"/>
                <a:ea typeface="ヒラギノ角ゴ Pro W3" panose="020B0300000000000000" pitchFamily="34" charset="-128"/>
                <a:sym typeface="Zapf Dingbats" pitchFamily="84" charset="2"/>
              </a:defRPr>
            </a:lvl4pPr>
            <a:lvl5pPr marL="2057400" indent="-228600">
              <a:defRPr sz="2400">
                <a:solidFill>
                  <a:schemeClr val="tx1"/>
                </a:solidFill>
                <a:latin typeface="Zapf Dingbats" pitchFamily="84" charset="2"/>
                <a:ea typeface="ヒラギノ角ゴ Pro W3" panose="020B0300000000000000" pitchFamily="34" charset="-128"/>
                <a:sym typeface="Zapf Dingbats" pitchFamily="84" charset="2"/>
              </a:defRPr>
            </a:lvl5pPr>
            <a:lvl6pPr marL="25146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6pPr>
            <a:lvl7pPr marL="29718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7pPr>
            <a:lvl8pPr marL="34290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8pPr>
            <a:lvl9pPr marL="38862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9pPr>
          </a:lstStyle>
          <a:p>
            <a:fld id="{D09F57C5-D18B-CB4F-B14A-636CB511107A}" type="slidenum">
              <a:rPr lang="en-US" altLang="en-US" sz="1200" smtClean="0">
                <a:latin typeface="Arial" panose="020B0604020202020204" pitchFamily="34" charset="0"/>
              </a:rPr>
              <a:pPr/>
              <a:t>22</a:t>
            </a:fld>
            <a:endParaRPr lang="en-US" altLang="en-US" sz="1200">
              <a:latin typeface="Arial" panose="020B0604020202020204" pitchFamily="34" charset="0"/>
            </a:endParaRPr>
          </a:p>
        </p:txBody>
      </p:sp>
      <p:sp>
        <p:nvSpPr>
          <p:cNvPr id="29698" name="Rectangle 2">
            <a:extLst>
              <a:ext uri="{FF2B5EF4-FFF2-40B4-BE49-F238E27FC236}">
                <a16:creationId xmlns:a16="http://schemas.microsoft.com/office/drawing/2014/main" id="{BA53075B-FFE2-D543-A474-DAFEF4831A14}"/>
              </a:ext>
            </a:extLst>
          </p:cNvPr>
          <p:cNvSpPr>
            <a:spLocks noGrp="1" noRot="1" noChangeAspect="1" noChangeArrowheads="1" noTextEdit="1"/>
          </p:cNvSpPr>
          <p:nvPr>
            <p:ph type="sldImg"/>
          </p:nvPr>
        </p:nvSpPr>
        <p:spPr>
          <a:solidFill>
            <a:srgbClr val="FFFFFF"/>
          </a:solidFill>
          <a:ln/>
        </p:spPr>
      </p:sp>
      <p:sp>
        <p:nvSpPr>
          <p:cNvPr id="29699" name="Rectangle 3">
            <a:extLst>
              <a:ext uri="{FF2B5EF4-FFF2-40B4-BE49-F238E27FC236}">
                <a16:creationId xmlns:a16="http://schemas.microsoft.com/office/drawing/2014/main" id="{7C25EC3E-FD8B-F843-BF0C-A2A6F25E749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a:p>
        </p:txBody>
      </p:sp>
    </p:spTree>
    <p:extLst>
      <p:ext uri="{BB962C8B-B14F-4D97-AF65-F5344CB8AC3E}">
        <p14:creationId xmlns:p14="http://schemas.microsoft.com/office/powerpoint/2010/main" val="3744392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9A1E6F16-8C11-F94D-8FED-D89FE0C3BA9F}"/>
              </a:ext>
            </a:extLst>
          </p:cNvPr>
          <p:cNvSpPr>
            <a:spLocks noGrp="1" noChangeArrowheads="1"/>
          </p:cNvSpPr>
          <p:nvPr>
            <p:ph type="sldNum" sz="quarter" idx="5"/>
          </p:nvPr>
        </p:nvSpPr>
        <p:spPr>
          <a:noFill/>
        </p:spPr>
        <p:txBody>
          <a:bodyPr/>
          <a:lstStyle>
            <a:lvl1pPr>
              <a:defRPr sz="2400">
                <a:solidFill>
                  <a:schemeClr val="tx1"/>
                </a:solidFill>
                <a:latin typeface="Zapf Dingbats" pitchFamily="84" charset="2"/>
                <a:ea typeface="ヒラギノ角ゴ Pro W3" panose="020B0300000000000000" pitchFamily="34" charset="-128"/>
                <a:sym typeface="Zapf Dingbats" pitchFamily="84" charset="2"/>
              </a:defRPr>
            </a:lvl1pPr>
            <a:lvl2pPr marL="742950" indent="-285750">
              <a:defRPr sz="2400">
                <a:solidFill>
                  <a:schemeClr val="tx1"/>
                </a:solidFill>
                <a:latin typeface="Zapf Dingbats" pitchFamily="84" charset="2"/>
                <a:ea typeface="ヒラギノ角ゴ Pro W3" panose="020B0300000000000000" pitchFamily="34" charset="-128"/>
                <a:sym typeface="Zapf Dingbats" pitchFamily="84" charset="2"/>
              </a:defRPr>
            </a:lvl2pPr>
            <a:lvl3pPr marL="1143000" indent="-228600">
              <a:defRPr sz="2400">
                <a:solidFill>
                  <a:schemeClr val="tx1"/>
                </a:solidFill>
                <a:latin typeface="Zapf Dingbats" pitchFamily="84" charset="2"/>
                <a:ea typeface="ヒラギノ角ゴ Pro W3" panose="020B0300000000000000" pitchFamily="34" charset="-128"/>
                <a:sym typeface="Zapf Dingbats" pitchFamily="84" charset="2"/>
              </a:defRPr>
            </a:lvl3pPr>
            <a:lvl4pPr marL="1600200" indent="-228600">
              <a:defRPr sz="2400">
                <a:solidFill>
                  <a:schemeClr val="tx1"/>
                </a:solidFill>
                <a:latin typeface="Zapf Dingbats" pitchFamily="84" charset="2"/>
                <a:ea typeface="ヒラギノ角ゴ Pro W3" panose="020B0300000000000000" pitchFamily="34" charset="-128"/>
                <a:sym typeface="Zapf Dingbats" pitchFamily="84" charset="2"/>
              </a:defRPr>
            </a:lvl4pPr>
            <a:lvl5pPr marL="2057400" indent="-228600">
              <a:defRPr sz="2400">
                <a:solidFill>
                  <a:schemeClr val="tx1"/>
                </a:solidFill>
                <a:latin typeface="Zapf Dingbats" pitchFamily="84" charset="2"/>
                <a:ea typeface="ヒラギノ角ゴ Pro W3" panose="020B0300000000000000" pitchFamily="34" charset="-128"/>
                <a:sym typeface="Zapf Dingbats" pitchFamily="84" charset="2"/>
              </a:defRPr>
            </a:lvl5pPr>
            <a:lvl6pPr marL="25146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6pPr>
            <a:lvl7pPr marL="29718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7pPr>
            <a:lvl8pPr marL="34290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8pPr>
            <a:lvl9pPr marL="38862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9pPr>
          </a:lstStyle>
          <a:p>
            <a:fld id="{D09F57C5-D18B-CB4F-B14A-636CB511107A}" type="slidenum">
              <a:rPr lang="en-US" altLang="en-US" sz="1200" smtClean="0">
                <a:latin typeface="Arial" panose="020B0604020202020204" pitchFamily="34" charset="0"/>
              </a:rPr>
              <a:pPr/>
              <a:t>23</a:t>
            </a:fld>
            <a:endParaRPr lang="en-US" altLang="en-US" sz="1200">
              <a:latin typeface="Arial" panose="020B0604020202020204" pitchFamily="34" charset="0"/>
            </a:endParaRPr>
          </a:p>
        </p:txBody>
      </p:sp>
      <p:sp>
        <p:nvSpPr>
          <p:cNvPr id="29698" name="Rectangle 2">
            <a:extLst>
              <a:ext uri="{FF2B5EF4-FFF2-40B4-BE49-F238E27FC236}">
                <a16:creationId xmlns:a16="http://schemas.microsoft.com/office/drawing/2014/main" id="{BA53075B-FFE2-D543-A474-DAFEF4831A14}"/>
              </a:ext>
            </a:extLst>
          </p:cNvPr>
          <p:cNvSpPr>
            <a:spLocks noGrp="1" noRot="1" noChangeAspect="1" noChangeArrowheads="1" noTextEdit="1"/>
          </p:cNvSpPr>
          <p:nvPr>
            <p:ph type="sldImg"/>
          </p:nvPr>
        </p:nvSpPr>
        <p:spPr>
          <a:solidFill>
            <a:srgbClr val="FFFFFF"/>
          </a:solidFill>
          <a:ln/>
        </p:spPr>
      </p:sp>
      <p:sp>
        <p:nvSpPr>
          <p:cNvPr id="29699" name="Rectangle 3">
            <a:extLst>
              <a:ext uri="{FF2B5EF4-FFF2-40B4-BE49-F238E27FC236}">
                <a16:creationId xmlns:a16="http://schemas.microsoft.com/office/drawing/2014/main" id="{7C25EC3E-FD8B-F843-BF0C-A2A6F25E749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a:p>
        </p:txBody>
      </p:sp>
    </p:spTree>
    <p:extLst>
      <p:ext uri="{BB962C8B-B14F-4D97-AF65-F5344CB8AC3E}">
        <p14:creationId xmlns:p14="http://schemas.microsoft.com/office/powerpoint/2010/main" val="2224014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9A1E6F16-8C11-F94D-8FED-D89FE0C3BA9F}"/>
              </a:ext>
            </a:extLst>
          </p:cNvPr>
          <p:cNvSpPr>
            <a:spLocks noGrp="1" noChangeArrowheads="1"/>
          </p:cNvSpPr>
          <p:nvPr>
            <p:ph type="sldNum" sz="quarter" idx="5"/>
          </p:nvPr>
        </p:nvSpPr>
        <p:spPr>
          <a:noFill/>
        </p:spPr>
        <p:txBody>
          <a:bodyPr/>
          <a:lstStyle>
            <a:lvl1pPr>
              <a:defRPr sz="2400">
                <a:solidFill>
                  <a:schemeClr val="tx1"/>
                </a:solidFill>
                <a:latin typeface="Zapf Dingbats" pitchFamily="84" charset="2"/>
                <a:ea typeface="ヒラギノ角ゴ Pro W3" panose="020B0300000000000000" pitchFamily="34" charset="-128"/>
                <a:sym typeface="Zapf Dingbats" pitchFamily="84" charset="2"/>
              </a:defRPr>
            </a:lvl1pPr>
            <a:lvl2pPr marL="742950" indent="-285750">
              <a:defRPr sz="2400">
                <a:solidFill>
                  <a:schemeClr val="tx1"/>
                </a:solidFill>
                <a:latin typeface="Zapf Dingbats" pitchFamily="84" charset="2"/>
                <a:ea typeface="ヒラギノ角ゴ Pro W3" panose="020B0300000000000000" pitchFamily="34" charset="-128"/>
                <a:sym typeface="Zapf Dingbats" pitchFamily="84" charset="2"/>
              </a:defRPr>
            </a:lvl2pPr>
            <a:lvl3pPr marL="1143000" indent="-228600">
              <a:defRPr sz="2400">
                <a:solidFill>
                  <a:schemeClr val="tx1"/>
                </a:solidFill>
                <a:latin typeface="Zapf Dingbats" pitchFamily="84" charset="2"/>
                <a:ea typeface="ヒラギノ角ゴ Pro W3" panose="020B0300000000000000" pitchFamily="34" charset="-128"/>
                <a:sym typeface="Zapf Dingbats" pitchFamily="84" charset="2"/>
              </a:defRPr>
            </a:lvl3pPr>
            <a:lvl4pPr marL="1600200" indent="-228600">
              <a:defRPr sz="2400">
                <a:solidFill>
                  <a:schemeClr val="tx1"/>
                </a:solidFill>
                <a:latin typeface="Zapf Dingbats" pitchFamily="84" charset="2"/>
                <a:ea typeface="ヒラギノ角ゴ Pro W3" panose="020B0300000000000000" pitchFamily="34" charset="-128"/>
                <a:sym typeface="Zapf Dingbats" pitchFamily="84" charset="2"/>
              </a:defRPr>
            </a:lvl4pPr>
            <a:lvl5pPr marL="2057400" indent="-228600">
              <a:defRPr sz="2400">
                <a:solidFill>
                  <a:schemeClr val="tx1"/>
                </a:solidFill>
                <a:latin typeface="Zapf Dingbats" pitchFamily="84" charset="2"/>
                <a:ea typeface="ヒラギノ角ゴ Pro W3" panose="020B0300000000000000" pitchFamily="34" charset="-128"/>
                <a:sym typeface="Zapf Dingbats" pitchFamily="84" charset="2"/>
              </a:defRPr>
            </a:lvl5pPr>
            <a:lvl6pPr marL="25146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6pPr>
            <a:lvl7pPr marL="29718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7pPr>
            <a:lvl8pPr marL="34290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8pPr>
            <a:lvl9pPr marL="38862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9pPr>
          </a:lstStyle>
          <a:p>
            <a:fld id="{D09F57C5-D18B-CB4F-B14A-636CB511107A}" type="slidenum">
              <a:rPr lang="en-US" altLang="en-US" sz="1200" smtClean="0">
                <a:latin typeface="Arial" panose="020B0604020202020204" pitchFamily="34" charset="0"/>
              </a:rPr>
              <a:pPr/>
              <a:t>24</a:t>
            </a:fld>
            <a:endParaRPr lang="en-US" altLang="en-US" sz="1200">
              <a:latin typeface="Arial" panose="020B0604020202020204" pitchFamily="34" charset="0"/>
            </a:endParaRPr>
          </a:p>
        </p:txBody>
      </p:sp>
      <p:sp>
        <p:nvSpPr>
          <p:cNvPr id="29698" name="Rectangle 2">
            <a:extLst>
              <a:ext uri="{FF2B5EF4-FFF2-40B4-BE49-F238E27FC236}">
                <a16:creationId xmlns:a16="http://schemas.microsoft.com/office/drawing/2014/main" id="{BA53075B-FFE2-D543-A474-DAFEF4831A14}"/>
              </a:ext>
            </a:extLst>
          </p:cNvPr>
          <p:cNvSpPr>
            <a:spLocks noGrp="1" noRot="1" noChangeAspect="1" noChangeArrowheads="1" noTextEdit="1"/>
          </p:cNvSpPr>
          <p:nvPr>
            <p:ph type="sldImg"/>
          </p:nvPr>
        </p:nvSpPr>
        <p:spPr>
          <a:solidFill>
            <a:srgbClr val="FFFFFF"/>
          </a:solidFill>
          <a:ln/>
        </p:spPr>
      </p:sp>
      <p:sp>
        <p:nvSpPr>
          <p:cNvPr id="29699" name="Rectangle 3">
            <a:extLst>
              <a:ext uri="{FF2B5EF4-FFF2-40B4-BE49-F238E27FC236}">
                <a16:creationId xmlns:a16="http://schemas.microsoft.com/office/drawing/2014/main" id="{7C25EC3E-FD8B-F843-BF0C-A2A6F25E749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a:p>
        </p:txBody>
      </p:sp>
    </p:spTree>
    <p:extLst>
      <p:ext uri="{BB962C8B-B14F-4D97-AF65-F5344CB8AC3E}">
        <p14:creationId xmlns:p14="http://schemas.microsoft.com/office/powerpoint/2010/main" val="3924971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A04E93DD-3A62-E646-8EBC-9FA96C1E5AB3}"/>
              </a:ext>
            </a:extLst>
          </p:cNvPr>
          <p:cNvSpPr>
            <a:spLocks noGrp="1" noChangeArrowheads="1"/>
          </p:cNvSpPr>
          <p:nvPr>
            <p:ph type="sldNum" sz="quarter" idx="5"/>
          </p:nvPr>
        </p:nvSpPr>
        <p:spPr>
          <a:noFill/>
        </p:spPr>
        <p:txBody>
          <a:bodyPr/>
          <a:lstStyle>
            <a:lvl1pPr>
              <a:defRPr sz="2400">
                <a:solidFill>
                  <a:schemeClr val="tx1"/>
                </a:solidFill>
                <a:latin typeface="Zapf Dingbats" pitchFamily="84" charset="2"/>
                <a:ea typeface="ヒラギノ角ゴ Pro W3" panose="020B0300000000000000" pitchFamily="34" charset="-128"/>
                <a:sym typeface="Zapf Dingbats" pitchFamily="84" charset="2"/>
              </a:defRPr>
            </a:lvl1pPr>
            <a:lvl2pPr marL="742950" indent="-285750">
              <a:defRPr sz="2400">
                <a:solidFill>
                  <a:schemeClr val="tx1"/>
                </a:solidFill>
                <a:latin typeface="Zapf Dingbats" pitchFamily="84" charset="2"/>
                <a:ea typeface="ヒラギノ角ゴ Pro W3" panose="020B0300000000000000" pitchFamily="34" charset="-128"/>
                <a:sym typeface="Zapf Dingbats" pitchFamily="84" charset="2"/>
              </a:defRPr>
            </a:lvl2pPr>
            <a:lvl3pPr marL="1143000" indent="-228600">
              <a:defRPr sz="2400">
                <a:solidFill>
                  <a:schemeClr val="tx1"/>
                </a:solidFill>
                <a:latin typeface="Zapf Dingbats" pitchFamily="84" charset="2"/>
                <a:ea typeface="ヒラギノ角ゴ Pro W3" panose="020B0300000000000000" pitchFamily="34" charset="-128"/>
                <a:sym typeface="Zapf Dingbats" pitchFamily="84" charset="2"/>
              </a:defRPr>
            </a:lvl3pPr>
            <a:lvl4pPr marL="1600200" indent="-228600">
              <a:defRPr sz="2400">
                <a:solidFill>
                  <a:schemeClr val="tx1"/>
                </a:solidFill>
                <a:latin typeface="Zapf Dingbats" pitchFamily="84" charset="2"/>
                <a:ea typeface="ヒラギノ角ゴ Pro W3" panose="020B0300000000000000" pitchFamily="34" charset="-128"/>
                <a:sym typeface="Zapf Dingbats" pitchFamily="84" charset="2"/>
              </a:defRPr>
            </a:lvl4pPr>
            <a:lvl5pPr marL="2057400" indent="-228600">
              <a:defRPr sz="2400">
                <a:solidFill>
                  <a:schemeClr val="tx1"/>
                </a:solidFill>
                <a:latin typeface="Zapf Dingbats" pitchFamily="84" charset="2"/>
                <a:ea typeface="ヒラギノ角ゴ Pro W3" panose="020B0300000000000000" pitchFamily="34" charset="-128"/>
                <a:sym typeface="Zapf Dingbats" pitchFamily="84" charset="2"/>
              </a:defRPr>
            </a:lvl5pPr>
            <a:lvl6pPr marL="25146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6pPr>
            <a:lvl7pPr marL="29718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7pPr>
            <a:lvl8pPr marL="34290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8pPr>
            <a:lvl9pPr marL="38862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9pPr>
          </a:lstStyle>
          <a:p>
            <a:fld id="{E3CF7421-F95B-F54F-B1AA-34BA6A5E9913}" type="slidenum">
              <a:rPr lang="en-US" altLang="en-US" sz="1200" smtClean="0">
                <a:latin typeface="Arial" panose="020B0604020202020204" pitchFamily="34" charset="0"/>
              </a:rPr>
              <a:pPr/>
              <a:t>25</a:t>
            </a:fld>
            <a:endParaRPr lang="en-US" altLang="en-US" sz="1200">
              <a:latin typeface="Arial" panose="020B0604020202020204" pitchFamily="34" charset="0"/>
            </a:endParaRPr>
          </a:p>
        </p:txBody>
      </p:sp>
      <p:sp>
        <p:nvSpPr>
          <p:cNvPr id="17410" name="Rectangle 2">
            <a:extLst>
              <a:ext uri="{FF2B5EF4-FFF2-40B4-BE49-F238E27FC236}">
                <a16:creationId xmlns:a16="http://schemas.microsoft.com/office/drawing/2014/main" id="{B8890B55-DF5D-C641-8B41-CC918B53833A}"/>
              </a:ext>
            </a:extLst>
          </p:cNvPr>
          <p:cNvSpPr>
            <a:spLocks noGrp="1" noRot="1" noChangeAspect="1" noChangeArrowheads="1" noTextEdit="1"/>
          </p:cNvSpPr>
          <p:nvPr>
            <p:ph type="sldImg"/>
          </p:nvPr>
        </p:nvSpPr>
        <p:spPr>
          <a:solidFill>
            <a:srgbClr val="FFFFFF"/>
          </a:solidFill>
          <a:ln/>
        </p:spPr>
      </p:sp>
      <p:sp>
        <p:nvSpPr>
          <p:cNvPr id="17411" name="Rectangle 3">
            <a:extLst>
              <a:ext uri="{FF2B5EF4-FFF2-40B4-BE49-F238E27FC236}">
                <a16:creationId xmlns:a16="http://schemas.microsoft.com/office/drawing/2014/main" id="{FAE264A9-D468-304D-AEC7-50579F2506E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844B2C2D-78F9-794A-A1F7-B65303DFA045}"/>
              </a:ext>
            </a:extLst>
          </p:cNvPr>
          <p:cNvSpPr>
            <a:spLocks noGrp="1" noChangeArrowheads="1"/>
          </p:cNvSpPr>
          <p:nvPr>
            <p:ph type="sldNum" sz="quarter" idx="5"/>
          </p:nvPr>
        </p:nvSpPr>
        <p:spPr>
          <a:noFill/>
        </p:spPr>
        <p:txBody>
          <a:bodyPr/>
          <a:lstStyle>
            <a:lvl1pPr>
              <a:defRPr sz="2400">
                <a:solidFill>
                  <a:schemeClr val="tx1"/>
                </a:solidFill>
                <a:latin typeface="Zapf Dingbats" pitchFamily="84" charset="2"/>
                <a:ea typeface="ヒラギノ角ゴ Pro W3" panose="020B0300000000000000" pitchFamily="34" charset="-128"/>
                <a:sym typeface="Zapf Dingbats" pitchFamily="84" charset="2"/>
              </a:defRPr>
            </a:lvl1pPr>
            <a:lvl2pPr marL="742950" indent="-285750">
              <a:defRPr sz="2400">
                <a:solidFill>
                  <a:schemeClr val="tx1"/>
                </a:solidFill>
                <a:latin typeface="Zapf Dingbats" pitchFamily="84" charset="2"/>
                <a:ea typeface="ヒラギノ角ゴ Pro W3" panose="020B0300000000000000" pitchFamily="34" charset="-128"/>
                <a:sym typeface="Zapf Dingbats" pitchFamily="84" charset="2"/>
              </a:defRPr>
            </a:lvl2pPr>
            <a:lvl3pPr marL="1143000" indent="-228600">
              <a:defRPr sz="2400">
                <a:solidFill>
                  <a:schemeClr val="tx1"/>
                </a:solidFill>
                <a:latin typeface="Zapf Dingbats" pitchFamily="84" charset="2"/>
                <a:ea typeface="ヒラギノ角ゴ Pro W3" panose="020B0300000000000000" pitchFamily="34" charset="-128"/>
                <a:sym typeface="Zapf Dingbats" pitchFamily="84" charset="2"/>
              </a:defRPr>
            </a:lvl3pPr>
            <a:lvl4pPr marL="1600200" indent="-228600">
              <a:defRPr sz="2400">
                <a:solidFill>
                  <a:schemeClr val="tx1"/>
                </a:solidFill>
                <a:latin typeface="Zapf Dingbats" pitchFamily="84" charset="2"/>
                <a:ea typeface="ヒラギノ角ゴ Pro W3" panose="020B0300000000000000" pitchFamily="34" charset="-128"/>
                <a:sym typeface="Zapf Dingbats" pitchFamily="84" charset="2"/>
              </a:defRPr>
            </a:lvl4pPr>
            <a:lvl5pPr marL="2057400" indent="-228600">
              <a:defRPr sz="2400">
                <a:solidFill>
                  <a:schemeClr val="tx1"/>
                </a:solidFill>
                <a:latin typeface="Zapf Dingbats" pitchFamily="84" charset="2"/>
                <a:ea typeface="ヒラギノ角ゴ Pro W3" panose="020B0300000000000000" pitchFamily="34" charset="-128"/>
                <a:sym typeface="Zapf Dingbats" pitchFamily="84" charset="2"/>
              </a:defRPr>
            </a:lvl5pPr>
            <a:lvl6pPr marL="25146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6pPr>
            <a:lvl7pPr marL="29718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7pPr>
            <a:lvl8pPr marL="34290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8pPr>
            <a:lvl9pPr marL="38862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9pPr>
          </a:lstStyle>
          <a:p>
            <a:fld id="{8E025299-BE97-8F47-B3B6-6E6C58782FFD}" type="slidenum">
              <a:rPr lang="en-US" altLang="en-US" sz="1200" smtClean="0">
                <a:latin typeface="Arial" panose="020B0604020202020204" pitchFamily="34" charset="0"/>
              </a:rPr>
              <a:pPr/>
              <a:t>26</a:t>
            </a:fld>
            <a:endParaRPr lang="en-US" altLang="en-US" sz="1200">
              <a:latin typeface="Arial" panose="020B0604020202020204" pitchFamily="34" charset="0"/>
            </a:endParaRPr>
          </a:p>
        </p:txBody>
      </p:sp>
      <p:sp>
        <p:nvSpPr>
          <p:cNvPr id="19458" name="Rectangle 2">
            <a:extLst>
              <a:ext uri="{FF2B5EF4-FFF2-40B4-BE49-F238E27FC236}">
                <a16:creationId xmlns:a16="http://schemas.microsoft.com/office/drawing/2014/main" id="{D4922DD2-9A1C-BE4A-AF1C-DE68239C1AFE}"/>
              </a:ext>
            </a:extLst>
          </p:cNvPr>
          <p:cNvSpPr>
            <a:spLocks noGrp="1" noRot="1" noChangeAspect="1" noChangeArrowheads="1" noTextEdit="1"/>
          </p:cNvSpPr>
          <p:nvPr>
            <p:ph type="sldImg"/>
          </p:nvPr>
        </p:nvSpPr>
        <p:spPr>
          <a:solidFill>
            <a:srgbClr val="FFFFFF"/>
          </a:solidFill>
          <a:ln/>
        </p:spPr>
      </p:sp>
      <p:sp>
        <p:nvSpPr>
          <p:cNvPr id="19459" name="Rectangle 3">
            <a:extLst>
              <a:ext uri="{FF2B5EF4-FFF2-40B4-BE49-F238E27FC236}">
                <a16:creationId xmlns:a16="http://schemas.microsoft.com/office/drawing/2014/main" id="{7F4BA8C2-9FF7-A54F-B834-11C0776345F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844B2C2D-78F9-794A-A1F7-B65303DFA045}"/>
              </a:ext>
            </a:extLst>
          </p:cNvPr>
          <p:cNvSpPr>
            <a:spLocks noGrp="1" noChangeArrowheads="1"/>
          </p:cNvSpPr>
          <p:nvPr>
            <p:ph type="sldNum" sz="quarter" idx="5"/>
          </p:nvPr>
        </p:nvSpPr>
        <p:spPr>
          <a:noFill/>
        </p:spPr>
        <p:txBody>
          <a:bodyPr/>
          <a:lstStyle>
            <a:lvl1pPr>
              <a:defRPr sz="2400">
                <a:solidFill>
                  <a:schemeClr val="tx1"/>
                </a:solidFill>
                <a:latin typeface="Zapf Dingbats" pitchFamily="84" charset="2"/>
                <a:ea typeface="ヒラギノ角ゴ Pro W3" panose="020B0300000000000000" pitchFamily="34" charset="-128"/>
                <a:sym typeface="Zapf Dingbats" pitchFamily="84" charset="2"/>
              </a:defRPr>
            </a:lvl1pPr>
            <a:lvl2pPr marL="742950" indent="-285750">
              <a:defRPr sz="2400">
                <a:solidFill>
                  <a:schemeClr val="tx1"/>
                </a:solidFill>
                <a:latin typeface="Zapf Dingbats" pitchFamily="84" charset="2"/>
                <a:ea typeface="ヒラギノ角ゴ Pro W3" panose="020B0300000000000000" pitchFamily="34" charset="-128"/>
                <a:sym typeface="Zapf Dingbats" pitchFamily="84" charset="2"/>
              </a:defRPr>
            </a:lvl2pPr>
            <a:lvl3pPr marL="1143000" indent="-228600">
              <a:defRPr sz="2400">
                <a:solidFill>
                  <a:schemeClr val="tx1"/>
                </a:solidFill>
                <a:latin typeface="Zapf Dingbats" pitchFamily="84" charset="2"/>
                <a:ea typeface="ヒラギノ角ゴ Pro W3" panose="020B0300000000000000" pitchFamily="34" charset="-128"/>
                <a:sym typeface="Zapf Dingbats" pitchFamily="84" charset="2"/>
              </a:defRPr>
            </a:lvl3pPr>
            <a:lvl4pPr marL="1600200" indent="-228600">
              <a:defRPr sz="2400">
                <a:solidFill>
                  <a:schemeClr val="tx1"/>
                </a:solidFill>
                <a:latin typeface="Zapf Dingbats" pitchFamily="84" charset="2"/>
                <a:ea typeface="ヒラギノ角ゴ Pro W3" panose="020B0300000000000000" pitchFamily="34" charset="-128"/>
                <a:sym typeface="Zapf Dingbats" pitchFamily="84" charset="2"/>
              </a:defRPr>
            </a:lvl4pPr>
            <a:lvl5pPr marL="2057400" indent="-228600">
              <a:defRPr sz="2400">
                <a:solidFill>
                  <a:schemeClr val="tx1"/>
                </a:solidFill>
                <a:latin typeface="Zapf Dingbats" pitchFamily="84" charset="2"/>
                <a:ea typeface="ヒラギノ角ゴ Pro W3" panose="020B0300000000000000" pitchFamily="34" charset="-128"/>
                <a:sym typeface="Zapf Dingbats" pitchFamily="84" charset="2"/>
              </a:defRPr>
            </a:lvl5pPr>
            <a:lvl6pPr marL="25146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6pPr>
            <a:lvl7pPr marL="29718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7pPr>
            <a:lvl8pPr marL="34290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8pPr>
            <a:lvl9pPr marL="38862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9pPr>
          </a:lstStyle>
          <a:p>
            <a:fld id="{8E025299-BE97-8F47-B3B6-6E6C58782FFD}" type="slidenum">
              <a:rPr lang="en-US" altLang="en-US" sz="1200" smtClean="0">
                <a:latin typeface="Arial" panose="020B0604020202020204" pitchFamily="34" charset="0"/>
              </a:rPr>
              <a:pPr/>
              <a:t>27</a:t>
            </a:fld>
            <a:endParaRPr lang="en-US" altLang="en-US" sz="1200">
              <a:latin typeface="Arial" panose="020B0604020202020204" pitchFamily="34" charset="0"/>
            </a:endParaRPr>
          </a:p>
        </p:txBody>
      </p:sp>
      <p:sp>
        <p:nvSpPr>
          <p:cNvPr id="19458" name="Rectangle 2">
            <a:extLst>
              <a:ext uri="{FF2B5EF4-FFF2-40B4-BE49-F238E27FC236}">
                <a16:creationId xmlns:a16="http://schemas.microsoft.com/office/drawing/2014/main" id="{D4922DD2-9A1C-BE4A-AF1C-DE68239C1AFE}"/>
              </a:ext>
            </a:extLst>
          </p:cNvPr>
          <p:cNvSpPr>
            <a:spLocks noGrp="1" noRot="1" noChangeAspect="1" noChangeArrowheads="1" noTextEdit="1"/>
          </p:cNvSpPr>
          <p:nvPr>
            <p:ph type="sldImg"/>
          </p:nvPr>
        </p:nvSpPr>
        <p:spPr>
          <a:solidFill>
            <a:srgbClr val="FFFFFF"/>
          </a:solidFill>
          <a:ln/>
        </p:spPr>
      </p:sp>
      <p:sp>
        <p:nvSpPr>
          <p:cNvPr id="19459" name="Rectangle 3">
            <a:extLst>
              <a:ext uri="{FF2B5EF4-FFF2-40B4-BE49-F238E27FC236}">
                <a16:creationId xmlns:a16="http://schemas.microsoft.com/office/drawing/2014/main" id="{7F4BA8C2-9FF7-A54F-B834-11C0776345F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37756275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6D9C7786-C054-8B40-BE8E-3F42446982A8}"/>
              </a:ext>
            </a:extLst>
          </p:cNvPr>
          <p:cNvSpPr>
            <a:spLocks noGrp="1" noChangeArrowheads="1"/>
          </p:cNvSpPr>
          <p:nvPr>
            <p:ph type="sldNum" sz="quarter" idx="5"/>
          </p:nvPr>
        </p:nvSpPr>
        <p:spPr>
          <a:noFill/>
        </p:spPr>
        <p:txBody>
          <a:bodyPr/>
          <a:lstStyle>
            <a:lvl1pPr>
              <a:defRPr sz="2400">
                <a:solidFill>
                  <a:schemeClr val="tx1"/>
                </a:solidFill>
                <a:latin typeface="Zapf Dingbats" pitchFamily="84" charset="2"/>
                <a:ea typeface="ヒラギノ角ゴ Pro W3" panose="020B0300000000000000" pitchFamily="34" charset="-128"/>
                <a:sym typeface="Zapf Dingbats" pitchFamily="84" charset="2"/>
              </a:defRPr>
            </a:lvl1pPr>
            <a:lvl2pPr marL="742950" indent="-285750">
              <a:defRPr sz="2400">
                <a:solidFill>
                  <a:schemeClr val="tx1"/>
                </a:solidFill>
                <a:latin typeface="Zapf Dingbats" pitchFamily="84" charset="2"/>
                <a:ea typeface="ヒラギノ角ゴ Pro W3" panose="020B0300000000000000" pitchFamily="34" charset="-128"/>
                <a:sym typeface="Zapf Dingbats" pitchFamily="84" charset="2"/>
              </a:defRPr>
            </a:lvl2pPr>
            <a:lvl3pPr marL="1143000" indent="-228600">
              <a:defRPr sz="2400">
                <a:solidFill>
                  <a:schemeClr val="tx1"/>
                </a:solidFill>
                <a:latin typeface="Zapf Dingbats" pitchFamily="84" charset="2"/>
                <a:ea typeface="ヒラギノ角ゴ Pro W3" panose="020B0300000000000000" pitchFamily="34" charset="-128"/>
                <a:sym typeface="Zapf Dingbats" pitchFamily="84" charset="2"/>
              </a:defRPr>
            </a:lvl3pPr>
            <a:lvl4pPr marL="1600200" indent="-228600">
              <a:defRPr sz="2400">
                <a:solidFill>
                  <a:schemeClr val="tx1"/>
                </a:solidFill>
                <a:latin typeface="Zapf Dingbats" pitchFamily="84" charset="2"/>
                <a:ea typeface="ヒラギノ角ゴ Pro W3" panose="020B0300000000000000" pitchFamily="34" charset="-128"/>
                <a:sym typeface="Zapf Dingbats" pitchFamily="84" charset="2"/>
              </a:defRPr>
            </a:lvl4pPr>
            <a:lvl5pPr marL="2057400" indent="-228600">
              <a:defRPr sz="2400">
                <a:solidFill>
                  <a:schemeClr val="tx1"/>
                </a:solidFill>
                <a:latin typeface="Zapf Dingbats" pitchFamily="84" charset="2"/>
                <a:ea typeface="ヒラギノ角ゴ Pro W3" panose="020B0300000000000000" pitchFamily="34" charset="-128"/>
                <a:sym typeface="Zapf Dingbats" pitchFamily="84" charset="2"/>
              </a:defRPr>
            </a:lvl5pPr>
            <a:lvl6pPr marL="25146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6pPr>
            <a:lvl7pPr marL="29718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7pPr>
            <a:lvl8pPr marL="34290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8pPr>
            <a:lvl9pPr marL="38862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9pPr>
          </a:lstStyle>
          <a:p>
            <a:fld id="{A8D2CD51-B29F-214E-B875-28200A5097EF}" type="slidenum">
              <a:rPr lang="en-US" altLang="en-US" sz="1200" smtClean="0">
                <a:latin typeface="Arial" panose="020B0604020202020204" pitchFamily="34" charset="0"/>
              </a:rPr>
              <a:pPr/>
              <a:t>28</a:t>
            </a:fld>
            <a:endParaRPr lang="en-US" altLang="en-US" sz="1200">
              <a:latin typeface="Arial" panose="020B0604020202020204" pitchFamily="34" charset="0"/>
            </a:endParaRPr>
          </a:p>
        </p:txBody>
      </p:sp>
      <p:sp>
        <p:nvSpPr>
          <p:cNvPr id="21506" name="Rectangle 2">
            <a:extLst>
              <a:ext uri="{FF2B5EF4-FFF2-40B4-BE49-F238E27FC236}">
                <a16:creationId xmlns:a16="http://schemas.microsoft.com/office/drawing/2014/main" id="{52284A1F-7A37-724E-965A-6003E81ABF8D}"/>
              </a:ext>
            </a:extLst>
          </p:cNvPr>
          <p:cNvSpPr>
            <a:spLocks noGrp="1" noRot="1" noChangeAspect="1" noChangeArrowheads="1" noTextEdit="1"/>
          </p:cNvSpPr>
          <p:nvPr>
            <p:ph type="sldImg"/>
          </p:nvPr>
        </p:nvSpPr>
        <p:spPr>
          <a:solidFill>
            <a:srgbClr val="FFFFFF"/>
          </a:solidFill>
          <a:ln/>
        </p:spPr>
      </p:sp>
      <p:sp>
        <p:nvSpPr>
          <p:cNvPr id="21507" name="Rectangle 3">
            <a:extLst>
              <a:ext uri="{FF2B5EF4-FFF2-40B4-BE49-F238E27FC236}">
                <a16:creationId xmlns:a16="http://schemas.microsoft.com/office/drawing/2014/main" id="{B2AF5051-8D9E-0E47-8698-29C9AECE507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6D9C7786-C054-8B40-BE8E-3F42446982A8}"/>
              </a:ext>
            </a:extLst>
          </p:cNvPr>
          <p:cNvSpPr>
            <a:spLocks noGrp="1" noChangeArrowheads="1"/>
          </p:cNvSpPr>
          <p:nvPr>
            <p:ph type="sldNum" sz="quarter" idx="5"/>
          </p:nvPr>
        </p:nvSpPr>
        <p:spPr>
          <a:noFill/>
        </p:spPr>
        <p:txBody>
          <a:bodyPr/>
          <a:lstStyle>
            <a:lvl1pPr>
              <a:defRPr sz="2400">
                <a:solidFill>
                  <a:schemeClr val="tx1"/>
                </a:solidFill>
                <a:latin typeface="Zapf Dingbats" pitchFamily="84" charset="2"/>
                <a:ea typeface="ヒラギノ角ゴ Pro W3" panose="020B0300000000000000" pitchFamily="34" charset="-128"/>
                <a:sym typeface="Zapf Dingbats" pitchFamily="84" charset="2"/>
              </a:defRPr>
            </a:lvl1pPr>
            <a:lvl2pPr marL="742950" indent="-285750">
              <a:defRPr sz="2400">
                <a:solidFill>
                  <a:schemeClr val="tx1"/>
                </a:solidFill>
                <a:latin typeface="Zapf Dingbats" pitchFamily="84" charset="2"/>
                <a:ea typeface="ヒラギノ角ゴ Pro W3" panose="020B0300000000000000" pitchFamily="34" charset="-128"/>
                <a:sym typeface="Zapf Dingbats" pitchFamily="84" charset="2"/>
              </a:defRPr>
            </a:lvl2pPr>
            <a:lvl3pPr marL="1143000" indent="-228600">
              <a:defRPr sz="2400">
                <a:solidFill>
                  <a:schemeClr val="tx1"/>
                </a:solidFill>
                <a:latin typeface="Zapf Dingbats" pitchFamily="84" charset="2"/>
                <a:ea typeface="ヒラギノ角ゴ Pro W3" panose="020B0300000000000000" pitchFamily="34" charset="-128"/>
                <a:sym typeface="Zapf Dingbats" pitchFamily="84" charset="2"/>
              </a:defRPr>
            </a:lvl3pPr>
            <a:lvl4pPr marL="1600200" indent="-228600">
              <a:defRPr sz="2400">
                <a:solidFill>
                  <a:schemeClr val="tx1"/>
                </a:solidFill>
                <a:latin typeface="Zapf Dingbats" pitchFamily="84" charset="2"/>
                <a:ea typeface="ヒラギノ角ゴ Pro W3" panose="020B0300000000000000" pitchFamily="34" charset="-128"/>
                <a:sym typeface="Zapf Dingbats" pitchFamily="84" charset="2"/>
              </a:defRPr>
            </a:lvl4pPr>
            <a:lvl5pPr marL="2057400" indent="-228600">
              <a:defRPr sz="2400">
                <a:solidFill>
                  <a:schemeClr val="tx1"/>
                </a:solidFill>
                <a:latin typeface="Zapf Dingbats" pitchFamily="84" charset="2"/>
                <a:ea typeface="ヒラギノ角ゴ Pro W3" panose="020B0300000000000000" pitchFamily="34" charset="-128"/>
                <a:sym typeface="Zapf Dingbats" pitchFamily="84" charset="2"/>
              </a:defRPr>
            </a:lvl5pPr>
            <a:lvl6pPr marL="25146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6pPr>
            <a:lvl7pPr marL="29718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7pPr>
            <a:lvl8pPr marL="34290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8pPr>
            <a:lvl9pPr marL="38862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9pPr>
          </a:lstStyle>
          <a:p>
            <a:fld id="{A8D2CD51-B29F-214E-B875-28200A5097EF}" type="slidenum">
              <a:rPr lang="en-US" altLang="en-US" sz="1200" smtClean="0">
                <a:latin typeface="Arial" panose="020B0604020202020204" pitchFamily="34" charset="0"/>
              </a:rPr>
              <a:pPr/>
              <a:t>29</a:t>
            </a:fld>
            <a:endParaRPr lang="en-US" altLang="en-US" sz="1200">
              <a:latin typeface="Arial" panose="020B0604020202020204" pitchFamily="34" charset="0"/>
            </a:endParaRPr>
          </a:p>
        </p:txBody>
      </p:sp>
      <p:sp>
        <p:nvSpPr>
          <p:cNvPr id="21506" name="Rectangle 2">
            <a:extLst>
              <a:ext uri="{FF2B5EF4-FFF2-40B4-BE49-F238E27FC236}">
                <a16:creationId xmlns:a16="http://schemas.microsoft.com/office/drawing/2014/main" id="{52284A1F-7A37-724E-965A-6003E81ABF8D}"/>
              </a:ext>
            </a:extLst>
          </p:cNvPr>
          <p:cNvSpPr>
            <a:spLocks noGrp="1" noRot="1" noChangeAspect="1" noChangeArrowheads="1" noTextEdit="1"/>
          </p:cNvSpPr>
          <p:nvPr>
            <p:ph type="sldImg"/>
          </p:nvPr>
        </p:nvSpPr>
        <p:spPr>
          <a:solidFill>
            <a:srgbClr val="FFFFFF"/>
          </a:solidFill>
          <a:ln/>
        </p:spPr>
      </p:sp>
      <p:sp>
        <p:nvSpPr>
          <p:cNvPr id="21507" name="Rectangle 3">
            <a:extLst>
              <a:ext uri="{FF2B5EF4-FFF2-40B4-BE49-F238E27FC236}">
                <a16:creationId xmlns:a16="http://schemas.microsoft.com/office/drawing/2014/main" id="{B2AF5051-8D9E-0E47-8698-29C9AECE507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127718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9A1E6F16-8C11-F94D-8FED-D89FE0C3BA9F}"/>
              </a:ext>
            </a:extLst>
          </p:cNvPr>
          <p:cNvSpPr>
            <a:spLocks noGrp="1" noChangeArrowheads="1"/>
          </p:cNvSpPr>
          <p:nvPr>
            <p:ph type="sldNum" sz="quarter" idx="5"/>
          </p:nvPr>
        </p:nvSpPr>
        <p:spPr>
          <a:noFill/>
        </p:spPr>
        <p:txBody>
          <a:bodyPr/>
          <a:lstStyle>
            <a:lvl1pPr>
              <a:defRPr sz="2400">
                <a:solidFill>
                  <a:schemeClr val="tx1"/>
                </a:solidFill>
                <a:latin typeface="Zapf Dingbats" pitchFamily="84" charset="2"/>
                <a:ea typeface="ヒラギノ角ゴ Pro W3" panose="020B0300000000000000" pitchFamily="34" charset="-128"/>
                <a:sym typeface="Zapf Dingbats" pitchFamily="84" charset="2"/>
              </a:defRPr>
            </a:lvl1pPr>
            <a:lvl2pPr marL="742950" indent="-285750">
              <a:defRPr sz="2400">
                <a:solidFill>
                  <a:schemeClr val="tx1"/>
                </a:solidFill>
                <a:latin typeface="Zapf Dingbats" pitchFamily="84" charset="2"/>
                <a:ea typeface="ヒラギノ角ゴ Pro W3" panose="020B0300000000000000" pitchFamily="34" charset="-128"/>
                <a:sym typeface="Zapf Dingbats" pitchFamily="84" charset="2"/>
              </a:defRPr>
            </a:lvl2pPr>
            <a:lvl3pPr marL="1143000" indent="-228600">
              <a:defRPr sz="2400">
                <a:solidFill>
                  <a:schemeClr val="tx1"/>
                </a:solidFill>
                <a:latin typeface="Zapf Dingbats" pitchFamily="84" charset="2"/>
                <a:ea typeface="ヒラギノ角ゴ Pro W3" panose="020B0300000000000000" pitchFamily="34" charset="-128"/>
                <a:sym typeface="Zapf Dingbats" pitchFamily="84" charset="2"/>
              </a:defRPr>
            </a:lvl3pPr>
            <a:lvl4pPr marL="1600200" indent="-228600">
              <a:defRPr sz="2400">
                <a:solidFill>
                  <a:schemeClr val="tx1"/>
                </a:solidFill>
                <a:latin typeface="Zapf Dingbats" pitchFamily="84" charset="2"/>
                <a:ea typeface="ヒラギノ角ゴ Pro W3" panose="020B0300000000000000" pitchFamily="34" charset="-128"/>
                <a:sym typeface="Zapf Dingbats" pitchFamily="84" charset="2"/>
              </a:defRPr>
            </a:lvl4pPr>
            <a:lvl5pPr marL="2057400" indent="-228600">
              <a:defRPr sz="2400">
                <a:solidFill>
                  <a:schemeClr val="tx1"/>
                </a:solidFill>
                <a:latin typeface="Zapf Dingbats" pitchFamily="84" charset="2"/>
                <a:ea typeface="ヒラギノ角ゴ Pro W3" panose="020B0300000000000000" pitchFamily="34" charset="-128"/>
                <a:sym typeface="Zapf Dingbats" pitchFamily="84" charset="2"/>
              </a:defRPr>
            </a:lvl5pPr>
            <a:lvl6pPr marL="25146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6pPr>
            <a:lvl7pPr marL="29718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7pPr>
            <a:lvl8pPr marL="34290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8pPr>
            <a:lvl9pPr marL="38862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9pPr>
          </a:lstStyle>
          <a:p>
            <a:fld id="{D09F57C5-D18B-CB4F-B14A-636CB511107A}" type="slidenum">
              <a:rPr lang="en-US" altLang="en-US" sz="1200" smtClean="0">
                <a:latin typeface="Arial" panose="020B0604020202020204" pitchFamily="34" charset="0"/>
              </a:rPr>
              <a:pPr/>
              <a:t>3</a:t>
            </a:fld>
            <a:endParaRPr lang="en-US" altLang="en-US" sz="1200">
              <a:latin typeface="Arial" panose="020B0604020202020204" pitchFamily="34" charset="0"/>
            </a:endParaRPr>
          </a:p>
        </p:txBody>
      </p:sp>
      <p:sp>
        <p:nvSpPr>
          <p:cNvPr id="29698" name="Rectangle 2">
            <a:extLst>
              <a:ext uri="{FF2B5EF4-FFF2-40B4-BE49-F238E27FC236}">
                <a16:creationId xmlns:a16="http://schemas.microsoft.com/office/drawing/2014/main" id="{BA53075B-FFE2-D543-A474-DAFEF4831A14}"/>
              </a:ext>
            </a:extLst>
          </p:cNvPr>
          <p:cNvSpPr>
            <a:spLocks noGrp="1" noRot="1" noChangeAspect="1" noChangeArrowheads="1" noTextEdit="1"/>
          </p:cNvSpPr>
          <p:nvPr>
            <p:ph type="sldImg"/>
          </p:nvPr>
        </p:nvSpPr>
        <p:spPr>
          <a:solidFill>
            <a:srgbClr val="FFFFFF"/>
          </a:solidFill>
          <a:ln/>
        </p:spPr>
      </p:sp>
      <p:sp>
        <p:nvSpPr>
          <p:cNvPr id="29699" name="Rectangle 3">
            <a:extLst>
              <a:ext uri="{FF2B5EF4-FFF2-40B4-BE49-F238E27FC236}">
                <a16:creationId xmlns:a16="http://schemas.microsoft.com/office/drawing/2014/main" id="{7C25EC3E-FD8B-F843-BF0C-A2A6F25E749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14891948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E4A141B4-842C-334A-9291-BF547087972D}"/>
              </a:ext>
            </a:extLst>
          </p:cNvPr>
          <p:cNvSpPr>
            <a:spLocks noGrp="1" noChangeArrowheads="1"/>
          </p:cNvSpPr>
          <p:nvPr>
            <p:ph type="sldNum" sz="quarter" idx="5"/>
          </p:nvPr>
        </p:nvSpPr>
        <p:spPr>
          <a:noFill/>
        </p:spPr>
        <p:txBody>
          <a:bodyPr/>
          <a:lstStyle>
            <a:lvl1pPr>
              <a:defRPr sz="2400">
                <a:solidFill>
                  <a:schemeClr val="tx1"/>
                </a:solidFill>
                <a:latin typeface="Zapf Dingbats" pitchFamily="84" charset="2"/>
                <a:ea typeface="ヒラギノ角ゴ Pro W3" panose="020B0300000000000000" pitchFamily="34" charset="-128"/>
                <a:sym typeface="Zapf Dingbats" pitchFamily="84" charset="2"/>
              </a:defRPr>
            </a:lvl1pPr>
            <a:lvl2pPr marL="742950" indent="-285750">
              <a:defRPr sz="2400">
                <a:solidFill>
                  <a:schemeClr val="tx1"/>
                </a:solidFill>
                <a:latin typeface="Zapf Dingbats" pitchFamily="84" charset="2"/>
                <a:ea typeface="ヒラギノ角ゴ Pro W3" panose="020B0300000000000000" pitchFamily="34" charset="-128"/>
                <a:sym typeface="Zapf Dingbats" pitchFamily="84" charset="2"/>
              </a:defRPr>
            </a:lvl2pPr>
            <a:lvl3pPr marL="1143000" indent="-228600">
              <a:defRPr sz="2400">
                <a:solidFill>
                  <a:schemeClr val="tx1"/>
                </a:solidFill>
                <a:latin typeface="Zapf Dingbats" pitchFamily="84" charset="2"/>
                <a:ea typeface="ヒラギノ角ゴ Pro W3" panose="020B0300000000000000" pitchFamily="34" charset="-128"/>
                <a:sym typeface="Zapf Dingbats" pitchFamily="84" charset="2"/>
              </a:defRPr>
            </a:lvl3pPr>
            <a:lvl4pPr marL="1600200" indent="-228600">
              <a:defRPr sz="2400">
                <a:solidFill>
                  <a:schemeClr val="tx1"/>
                </a:solidFill>
                <a:latin typeface="Zapf Dingbats" pitchFamily="84" charset="2"/>
                <a:ea typeface="ヒラギノ角ゴ Pro W3" panose="020B0300000000000000" pitchFamily="34" charset="-128"/>
                <a:sym typeface="Zapf Dingbats" pitchFamily="84" charset="2"/>
              </a:defRPr>
            </a:lvl4pPr>
            <a:lvl5pPr marL="2057400" indent="-228600">
              <a:defRPr sz="2400">
                <a:solidFill>
                  <a:schemeClr val="tx1"/>
                </a:solidFill>
                <a:latin typeface="Zapf Dingbats" pitchFamily="84" charset="2"/>
                <a:ea typeface="ヒラギノ角ゴ Pro W3" panose="020B0300000000000000" pitchFamily="34" charset="-128"/>
                <a:sym typeface="Zapf Dingbats" pitchFamily="84" charset="2"/>
              </a:defRPr>
            </a:lvl5pPr>
            <a:lvl6pPr marL="25146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6pPr>
            <a:lvl7pPr marL="29718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7pPr>
            <a:lvl8pPr marL="34290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8pPr>
            <a:lvl9pPr marL="38862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9pPr>
          </a:lstStyle>
          <a:p>
            <a:fld id="{151D74E0-88FC-004F-AA7F-CCE1A04B0225}" type="slidenum">
              <a:rPr lang="en-US" altLang="en-US" sz="1200" smtClean="0">
                <a:latin typeface="Arial" panose="020B0604020202020204" pitchFamily="34" charset="0"/>
              </a:rPr>
              <a:pPr/>
              <a:t>30</a:t>
            </a:fld>
            <a:endParaRPr lang="en-US" altLang="en-US" sz="1200">
              <a:latin typeface="Arial" panose="020B0604020202020204" pitchFamily="34" charset="0"/>
            </a:endParaRPr>
          </a:p>
        </p:txBody>
      </p:sp>
      <p:sp>
        <p:nvSpPr>
          <p:cNvPr id="27650" name="Rectangle 2">
            <a:extLst>
              <a:ext uri="{FF2B5EF4-FFF2-40B4-BE49-F238E27FC236}">
                <a16:creationId xmlns:a16="http://schemas.microsoft.com/office/drawing/2014/main" id="{50247140-88F4-0F42-AFD6-B56F0373C88E}"/>
              </a:ext>
            </a:extLst>
          </p:cNvPr>
          <p:cNvSpPr>
            <a:spLocks noGrp="1" noRot="1" noChangeAspect="1" noChangeArrowheads="1" noTextEdit="1"/>
          </p:cNvSpPr>
          <p:nvPr>
            <p:ph type="sldImg"/>
          </p:nvPr>
        </p:nvSpPr>
        <p:spPr>
          <a:solidFill>
            <a:srgbClr val="FFFFFF"/>
          </a:solidFill>
          <a:ln/>
        </p:spPr>
      </p:sp>
      <p:sp>
        <p:nvSpPr>
          <p:cNvPr id="27651" name="Rectangle 3">
            <a:extLst>
              <a:ext uri="{FF2B5EF4-FFF2-40B4-BE49-F238E27FC236}">
                <a16:creationId xmlns:a16="http://schemas.microsoft.com/office/drawing/2014/main" id="{6BE8013B-1B77-3B49-8DD6-4C89F31B2989}"/>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28214937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E4A141B4-842C-334A-9291-BF547087972D}"/>
              </a:ext>
            </a:extLst>
          </p:cNvPr>
          <p:cNvSpPr>
            <a:spLocks noGrp="1" noChangeArrowheads="1"/>
          </p:cNvSpPr>
          <p:nvPr>
            <p:ph type="sldNum" sz="quarter" idx="5"/>
          </p:nvPr>
        </p:nvSpPr>
        <p:spPr>
          <a:noFill/>
        </p:spPr>
        <p:txBody>
          <a:bodyPr/>
          <a:lstStyle>
            <a:lvl1pPr>
              <a:defRPr sz="2400">
                <a:solidFill>
                  <a:schemeClr val="tx1"/>
                </a:solidFill>
                <a:latin typeface="Zapf Dingbats" pitchFamily="84" charset="2"/>
                <a:ea typeface="ヒラギノ角ゴ Pro W3" panose="020B0300000000000000" pitchFamily="34" charset="-128"/>
                <a:sym typeface="Zapf Dingbats" pitchFamily="84" charset="2"/>
              </a:defRPr>
            </a:lvl1pPr>
            <a:lvl2pPr marL="742950" indent="-285750">
              <a:defRPr sz="2400">
                <a:solidFill>
                  <a:schemeClr val="tx1"/>
                </a:solidFill>
                <a:latin typeface="Zapf Dingbats" pitchFamily="84" charset="2"/>
                <a:ea typeface="ヒラギノ角ゴ Pro W3" panose="020B0300000000000000" pitchFamily="34" charset="-128"/>
                <a:sym typeface="Zapf Dingbats" pitchFamily="84" charset="2"/>
              </a:defRPr>
            </a:lvl2pPr>
            <a:lvl3pPr marL="1143000" indent="-228600">
              <a:defRPr sz="2400">
                <a:solidFill>
                  <a:schemeClr val="tx1"/>
                </a:solidFill>
                <a:latin typeface="Zapf Dingbats" pitchFamily="84" charset="2"/>
                <a:ea typeface="ヒラギノ角ゴ Pro W3" panose="020B0300000000000000" pitchFamily="34" charset="-128"/>
                <a:sym typeface="Zapf Dingbats" pitchFamily="84" charset="2"/>
              </a:defRPr>
            </a:lvl3pPr>
            <a:lvl4pPr marL="1600200" indent="-228600">
              <a:defRPr sz="2400">
                <a:solidFill>
                  <a:schemeClr val="tx1"/>
                </a:solidFill>
                <a:latin typeface="Zapf Dingbats" pitchFamily="84" charset="2"/>
                <a:ea typeface="ヒラギノ角ゴ Pro W3" panose="020B0300000000000000" pitchFamily="34" charset="-128"/>
                <a:sym typeface="Zapf Dingbats" pitchFamily="84" charset="2"/>
              </a:defRPr>
            </a:lvl4pPr>
            <a:lvl5pPr marL="2057400" indent="-228600">
              <a:defRPr sz="2400">
                <a:solidFill>
                  <a:schemeClr val="tx1"/>
                </a:solidFill>
                <a:latin typeface="Zapf Dingbats" pitchFamily="84" charset="2"/>
                <a:ea typeface="ヒラギノ角ゴ Pro W3" panose="020B0300000000000000" pitchFamily="34" charset="-128"/>
                <a:sym typeface="Zapf Dingbats" pitchFamily="84" charset="2"/>
              </a:defRPr>
            </a:lvl5pPr>
            <a:lvl6pPr marL="25146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6pPr>
            <a:lvl7pPr marL="29718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7pPr>
            <a:lvl8pPr marL="34290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8pPr>
            <a:lvl9pPr marL="38862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9pPr>
          </a:lstStyle>
          <a:p>
            <a:fld id="{151D74E0-88FC-004F-AA7F-CCE1A04B0225}" type="slidenum">
              <a:rPr lang="en-US" altLang="en-US" sz="1200" smtClean="0">
                <a:latin typeface="Arial" panose="020B0604020202020204" pitchFamily="34" charset="0"/>
              </a:rPr>
              <a:pPr/>
              <a:t>31</a:t>
            </a:fld>
            <a:endParaRPr lang="en-US" altLang="en-US" sz="1200">
              <a:latin typeface="Arial" panose="020B0604020202020204" pitchFamily="34" charset="0"/>
            </a:endParaRPr>
          </a:p>
        </p:txBody>
      </p:sp>
      <p:sp>
        <p:nvSpPr>
          <p:cNvPr id="27650" name="Rectangle 2">
            <a:extLst>
              <a:ext uri="{FF2B5EF4-FFF2-40B4-BE49-F238E27FC236}">
                <a16:creationId xmlns:a16="http://schemas.microsoft.com/office/drawing/2014/main" id="{50247140-88F4-0F42-AFD6-B56F0373C88E}"/>
              </a:ext>
            </a:extLst>
          </p:cNvPr>
          <p:cNvSpPr>
            <a:spLocks noGrp="1" noRot="1" noChangeAspect="1" noChangeArrowheads="1" noTextEdit="1"/>
          </p:cNvSpPr>
          <p:nvPr>
            <p:ph type="sldImg"/>
          </p:nvPr>
        </p:nvSpPr>
        <p:spPr>
          <a:solidFill>
            <a:srgbClr val="FFFFFF"/>
          </a:solidFill>
          <a:ln/>
        </p:spPr>
      </p:sp>
      <p:sp>
        <p:nvSpPr>
          <p:cNvPr id="27651" name="Rectangle 3">
            <a:extLst>
              <a:ext uri="{FF2B5EF4-FFF2-40B4-BE49-F238E27FC236}">
                <a16:creationId xmlns:a16="http://schemas.microsoft.com/office/drawing/2014/main" id="{6BE8013B-1B77-3B49-8DD6-4C89F31B2989}"/>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14357165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E4A141B4-842C-334A-9291-BF547087972D}"/>
              </a:ext>
            </a:extLst>
          </p:cNvPr>
          <p:cNvSpPr>
            <a:spLocks noGrp="1" noChangeArrowheads="1"/>
          </p:cNvSpPr>
          <p:nvPr>
            <p:ph type="sldNum" sz="quarter" idx="5"/>
          </p:nvPr>
        </p:nvSpPr>
        <p:spPr>
          <a:noFill/>
        </p:spPr>
        <p:txBody>
          <a:bodyPr/>
          <a:lstStyle>
            <a:lvl1pPr>
              <a:defRPr sz="2400">
                <a:solidFill>
                  <a:schemeClr val="tx1"/>
                </a:solidFill>
                <a:latin typeface="Zapf Dingbats" pitchFamily="84" charset="2"/>
                <a:ea typeface="ヒラギノ角ゴ Pro W3" panose="020B0300000000000000" pitchFamily="34" charset="-128"/>
                <a:sym typeface="Zapf Dingbats" pitchFamily="84" charset="2"/>
              </a:defRPr>
            </a:lvl1pPr>
            <a:lvl2pPr marL="742950" indent="-285750">
              <a:defRPr sz="2400">
                <a:solidFill>
                  <a:schemeClr val="tx1"/>
                </a:solidFill>
                <a:latin typeface="Zapf Dingbats" pitchFamily="84" charset="2"/>
                <a:ea typeface="ヒラギノ角ゴ Pro W3" panose="020B0300000000000000" pitchFamily="34" charset="-128"/>
                <a:sym typeface="Zapf Dingbats" pitchFamily="84" charset="2"/>
              </a:defRPr>
            </a:lvl2pPr>
            <a:lvl3pPr marL="1143000" indent="-228600">
              <a:defRPr sz="2400">
                <a:solidFill>
                  <a:schemeClr val="tx1"/>
                </a:solidFill>
                <a:latin typeface="Zapf Dingbats" pitchFamily="84" charset="2"/>
                <a:ea typeface="ヒラギノ角ゴ Pro W3" panose="020B0300000000000000" pitchFamily="34" charset="-128"/>
                <a:sym typeface="Zapf Dingbats" pitchFamily="84" charset="2"/>
              </a:defRPr>
            </a:lvl3pPr>
            <a:lvl4pPr marL="1600200" indent="-228600">
              <a:defRPr sz="2400">
                <a:solidFill>
                  <a:schemeClr val="tx1"/>
                </a:solidFill>
                <a:latin typeface="Zapf Dingbats" pitchFamily="84" charset="2"/>
                <a:ea typeface="ヒラギノ角ゴ Pro W3" panose="020B0300000000000000" pitchFamily="34" charset="-128"/>
                <a:sym typeface="Zapf Dingbats" pitchFamily="84" charset="2"/>
              </a:defRPr>
            </a:lvl4pPr>
            <a:lvl5pPr marL="2057400" indent="-228600">
              <a:defRPr sz="2400">
                <a:solidFill>
                  <a:schemeClr val="tx1"/>
                </a:solidFill>
                <a:latin typeface="Zapf Dingbats" pitchFamily="84" charset="2"/>
                <a:ea typeface="ヒラギノ角ゴ Pro W3" panose="020B0300000000000000" pitchFamily="34" charset="-128"/>
                <a:sym typeface="Zapf Dingbats" pitchFamily="84" charset="2"/>
              </a:defRPr>
            </a:lvl5pPr>
            <a:lvl6pPr marL="25146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6pPr>
            <a:lvl7pPr marL="29718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7pPr>
            <a:lvl8pPr marL="34290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8pPr>
            <a:lvl9pPr marL="38862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9pPr>
          </a:lstStyle>
          <a:p>
            <a:fld id="{151D74E0-88FC-004F-AA7F-CCE1A04B0225}" type="slidenum">
              <a:rPr lang="en-US" altLang="en-US" sz="1200" smtClean="0">
                <a:latin typeface="Arial" panose="020B0604020202020204" pitchFamily="34" charset="0"/>
              </a:rPr>
              <a:pPr/>
              <a:t>32</a:t>
            </a:fld>
            <a:endParaRPr lang="en-US" altLang="en-US" sz="1200">
              <a:latin typeface="Arial" panose="020B0604020202020204" pitchFamily="34" charset="0"/>
            </a:endParaRPr>
          </a:p>
        </p:txBody>
      </p:sp>
      <p:sp>
        <p:nvSpPr>
          <p:cNvPr id="27650" name="Rectangle 2">
            <a:extLst>
              <a:ext uri="{FF2B5EF4-FFF2-40B4-BE49-F238E27FC236}">
                <a16:creationId xmlns:a16="http://schemas.microsoft.com/office/drawing/2014/main" id="{50247140-88F4-0F42-AFD6-B56F0373C88E}"/>
              </a:ext>
            </a:extLst>
          </p:cNvPr>
          <p:cNvSpPr>
            <a:spLocks noGrp="1" noRot="1" noChangeAspect="1" noChangeArrowheads="1" noTextEdit="1"/>
          </p:cNvSpPr>
          <p:nvPr>
            <p:ph type="sldImg"/>
          </p:nvPr>
        </p:nvSpPr>
        <p:spPr>
          <a:solidFill>
            <a:srgbClr val="FFFFFF"/>
          </a:solidFill>
          <a:ln/>
        </p:spPr>
      </p:sp>
      <p:sp>
        <p:nvSpPr>
          <p:cNvPr id="27651" name="Rectangle 3">
            <a:extLst>
              <a:ext uri="{FF2B5EF4-FFF2-40B4-BE49-F238E27FC236}">
                <a16:creationId xmlns:a16="http://schemas.microsoft.com/office/drawing/2014/main" id="{6BE8013B-1B77-3B49-8DD6-4C89F31B2989}"/>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36467851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E4A141B4-842C-334A-9291-BF547087972D}"/>
              </a:ext>
            </a:extLst>
          </p:cNvPr>
          <p:cNvSpPr>
            <a:spLocks noGrp="1" noChangeArrowheads="1"/>
          </p:cNvSpPr>
          <p:nvPr>
            <p:ph type="sldNum" sz="quarter" idx="5"/>
          </p:nvPr>
        </p:nvSpPr>
        <p:spPr>
          <a:noFill/>
        </p:spPr>
        <p:txBody>
          <a:bodyPr/>
          <a:lstStyle>
            <a:lvl1pPr>
              <a:defRPr sz="2400">
                <a:solidFill>
                  <a:schemeClr val="tx1"/>
                </a:solidFill>
                <a:latin typeface="Zapf Dingbats" pitchFamily="84" charset="2"/>
                <a:ea typeface="ヒラギノ角ゴ Pro W3" panose="020B0300000000000000" pitchFamily="34" charset="-128"/>
                <a:sym typeface="Zapf Dingbats" pitchFamily="84" charset="2"/>
              </a:defRPr>
            </a:lvl1pPr>
            <a:lvl2pPr marL="742950" indent="-285750">
              <a:defRPr sz="2400">
                <a:solidFill>
                  <a:schemeClr val="tx1"/>
                </a:solidFill>
                <a:latin typeface="Zapf Dingbats" pitchFamily="84" charset="2"/>
                <a:ea typeface="ヒラギノ角ゴ Pro W3" panose="020B0300000000000000" pitchFamily="34" charset="-128"/>
                <a:sym typeface="Zapf Dingbats" pitchFamily="84" charset="2"/>
              </a:defRPr>
            </a:lvl2pPr>
            <a:lvl3pPr marL="1143000" indent="-228600">
              <a:defRPr sz="2400">
                <a:solidFill>
                  <a:schemeClr val="tx1"/>
                </a:solidFill>
                <a:latin typeface="Zapf Dingbats" pitchFamily="84" charset="2"/>
                <a:ea typeface="ヒラギノ角ゴ Pro W3" panose="020B0300000000000000" pitchFamily="34" charset="-128"/>
                <a:sym typeface="Zapf Dingbats" pitchFamily="84" charset="2"/>
              </a:defRPr>
            </a:lvl3pPr>
            <a:lvl4pPr marL="1600200" indent="-228600">
              <a:defRPr sz="2400">
                <a:solidFill>
                  <a:schemeClr val="tx1"/>
                </a:solidFill>
                <a:latin typeface="Zapf Dingbats" pitchFamily="84" charset="2"/>
                <a:ea typeface="ヒラギノ角ゴ Pro W3" panose="020B0300000000000000" pitchFamily="34" charset="-128"/>
                <a:sym typeface="Zapf Dingbats" pitchFamily="84" charset="2"/>
              </a:defRPr>
            </a:lvl4pPr>
            <a:lvl5pPr marL="2057400" indent="-228600">
              <a:defRPr sz="2400">
                <a:solidFill>
                  <a:schemeClr val="tx1"/>
                </a:solidFill>
                <a:latin typeface="Zapf Dingbats" pitchFamily="84" charset="2"/>
                <a:ea typeface="ヒラギノ角ゴ Pro W3" panose="020B0300000000000000" pitchFamily="34" charset="-128"/>
                <a:sym typeface="Zapf Dingbats" pitchFamily="84" charset="2"/>
              </a:defRPr>
            </a:lvl5pPr>
            <a:lvl6pPr marL="25146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6pPr>
            <a:lvl7pPr marL="29718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7pPr>
            <a:lvl8pPr marL="34290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8pPr>
            <a:lvl9pPr marL="38862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9pPr>
          </a:lstStyle>
          <a:p>
            <a:fld id="{151D74E0-88FC-004F-AA7F-CCE1A04B0225}" type="slidenum">
              <a:rPr lang="en-US" altLang="en-US" sz="1200" smtClean="0">
                <a:latin typeface="Arial" panose="020B0604020202020204" pitchFamily="34" charset="0"/>
              </a:rPr>
              <a:pPr/>
              <a:t>33</a:t>
            </a:fld>
            <a:endParaRPr lang="en-US" altLang="en-US" sz="1200">
              <a:latin typeface="Arial" panose="020B0604020202020204" pitchFamily="34" charset="0"/>
            </a:endParaRPr>
          </a:p>
        </p:txBody>
      </p:sp>
      <p:sp>
        <p:nvSpPr>
          <p:cNvPr id="27650" name="Rectangle 2">
            <a:extLst>
              <a:ext uri="{FF2B5EF4-FFF2-40B4-BE49-F238E27FC236}">
                <a16:creationId xmlns:a16="http://schemas.microsoft.com/office/drawing/2014/main" id="{50247140-88F4-0F42-AFD6-B56F0373C88E}"/>
              </a:ext>
            </a:extLst>
          </p:cNvPr>
          <p:cNvSpPr>
            <a:spLocks noGrp="1" noRot="1" noChangeAspect="1" noChangeArrowheads="1" noTextEdit="1"/>
          </p:cNvSpPr>
          <p:nvPr>
            <p:ph type="sldImg"/>
          </p:nvPr>
        </p:nvSpPr>
        <p:spPr>
          <a:solidFill>
            <a:srgbClr val="FFFFFF"/>
          </a:solidFill>
          <a:ln/>
        </p:spPr>
      </p:sp>
      <p:sp>
        <p:nvSpPr>
          <p:cNvPr id="27651" name="Rectangle 3">
            <a:extLst>
              <a:ext uri="{FF2B5EF4-FFF2-40B4-BE49-F238E27FC236}">
                <a16:creationId xmlns:a16="http://schemas.microsoft.com/office/drawing/2014/main" id="{6BE8013B-1B77-3B49-8DD6-4C89F31B2989}"/>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30360364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E4A141B4-842C-334A-9291-BF547087972D}"/>
              </a:ext>
            </a:extLst>
          </p:cNvPr>
          <p:cNvSpPr>
            <a:spLocks noGrp="1" noChangeArrowheads="1"/>
          </p:cNvSpPr>
          <p:nvPr>
            <p:ph type="sldNum" sz="quarter" idx="5"/>
          </p:nvPr>
        </p:nvSpPr>
        <p:spPr>
          <a:noFill/>
        </p:spPr>
        <p:txBody>
          <a:bodyPr/>
          <a:lstStyle>
            <a:lvl1pPr>
              <a:defRPr sz="2400">
                <a:solidFill>
                  <a:schemeClr val="tx1"/>
                </a:solidFill>
                <a:latin typeface="Zapf Dingbats" pitchFamily="84" charset="2"/>
                <a:ea typeface="ヒラギノ角ゴ Pro W3" panose="020B0300000000000000" pitchFamily="34" charset="-128"/>
                <a:sym typeface="Zapf Dingbats" pitchFamily="84" charset="2"/>
              </a:defRPr>
            </a:lvl1pPr>
            <a:lvl2pPr marL="742950" indent="-285750">
              <a:defRPr sz="2400">
                <a:solidFill>
                  <a:schemeClr val="tx1"/>
                </a:solidFill>
                <a:latin typeface="Zapf Dingbats" pitchFamily="84" charset="2"/>
                <a:ea typeface="ヒラギノ角ゴ Pro W3" panose="020B0300000000000000" pitchFamily="34" charset="-128"/>
                <a:sym typeface="Zapf Dingbats" pitchFamily="84" charset="2"/>
              </a:defRPr>
            </a:lvl2pPr>
            <a:lvl3pPr marL="1143000" indent="-228600">
              <a:defRPr sz="2400">
                <a:solidFill>
                  <a:schemeClr val="tx1"/>
                </a:solidFill>
                <a:latin typeface="Zapf Dingbats" pitchFamily="84" charset="2"/>
                <a:ea typeface="ヒラギノ角ゴ Pro W3" panose="020B0300000000000000" pitchFamily="34" charset="-128"/>
                <a:sym typeface="Zapf Dingbats" pitchFamily="84" charset="2"/>
              </a:defRPr>
            </a:lvl3pPr>
            <a:lvl4pPr marL="1600200" indent="-228600">
              <a:defRPr sz="2400">
                <a:solidFill>
                  <a:schemeClr val="tx1"/>
                </a:solidFill>
                <a:latin typeface="Zapf Dingbats" pitchFamily="84" charset="2"/>
                <a:ea typeface="ヒラギノ角ゴ Pro W3" panose="020B0300000000000000" pitchFamily="34" charset="-128"/>
                <a:sym typeface="Zapf Dingbats" pitchFamily="84" charset="2"/>
              </a:defRPr>
            </a:lvl4pPr>
            <a:lvl5pPr marL="2057400" indent="-228600">
              <a:defRPr sz="2400">
                <a:solidFill>
                  <a:schemeClr val="tx1"/>
                </a:solidFill>
                <a:latin typeface="Zapf Dingbats" pitchFamily="84" charset="2"/>
                <a:ea typeface="ヒラギノ角ゴ Pro W3" panose="020B0300000000000000" pitchFamily="34" charset="-128"/>
                <a:sym typeface="Zapf Dingbats" pitchFamily="84" charset="2"/>
              </a:defRPr>
            </a:lvl5pPr>
            <a:lvl6pPr marL="25146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6pPr>
            <a:lvl7pPr marL="29718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7pPr>
            <a:lvl8pPr marL="34290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8pPr>
            <a:lvl9pPr marL="38862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9pPr>
          </a:lstStyle>
          <a:p>
            <a:fld id="{151D74E0-88FC-004F-AA7F-CCE1A04B0225}" type="slidenum">
              <a:rPr lang="en-US" altLang="en-US" sz="1200" smtClean="0">
                <a:latin typeface="Arial" panose="020B0604020202020204" pitchFamily="34" charset="0"/>
              </a:rPr>
              <a:pPr/>
              <a:t>34</a:t>
            </a:fld>
            <a:endParaRPr lang="en-US" altLang="en-US" sz="1200">
              <a:latin typeface="Arial" panose="020B0604020202020204" pitchFamily="34" charset="0"/>
            </a:endParaRPr>
          </a:p>
        </p:txBody>
      </p:sp>
      <p:sp>
        <p:nvSpPr>
          <p:cNvPr id="27650" name="Rectangle 2">
            <a:extLst>
              <a:ext uri="{FF2B5EF4-FFF2-40B4-BE49-F238E27FC236}">
                <a16:creationId xmlns:a16="http://schemas.microsoft.com/office/drawing/2014/main" id="{50247140-88F4-0F42-AFD6-B56F0373C88E}"/>
              </a:ext>
            </a:extLst>
          </p:cNvPr>
          <p:cNvSpPr>
            <a:spLocks noGrp="1" noRot="1" noChangeAspect="1" noChangeArrowheads="1" noTextEdit="1"/>
          </p:cNvSpPr>
          <p:nvPr>
            <p:ph type="sldImg"/>
          </p:nvPr>
        </p:nvSpPr>
        <p:spPr>
          <a:solidFill>
            <a:srgbClr val="FFFFFF"/>
          </a:solidFill>
          <a:ln/>
        </p:spPr>
      </p:sp>
      <p:sp>
        <p:nvSpPr>
          <p:cNvPr id="27651" name="Rectangle 3">
            <a:extLst>
              <a:ext uri="{FF2B5EF4-FFF2-40B4-BE49-F238E27FC236}">
                <a16:creationId xmlns:a16="http://schemas.microsoft.com/office/drawing/2014/main" id="{6BE8013B-1B77-3B49-8DD6-4C89F31B2989}"/>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22197366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E4A141B4-842C-334A-9291-BF547087972D}"/>
              </a:ext>
            </a:extLst>
          </p:cNvPr>
          <p:cNvSpPr>
            <a:spLocks noGrp="1" noChangeArrowheads="1"/>
          </p:cNvSpPr>
          <p:nvPr>
            <p:ph type="sldNum" sz="quarter" idx="5"/>
          </p:nvPr>
        </p:nvSpPr>
        <p:spPr>
          <a:noFill/>
        </p:spPr>
        <p:txBody>
          <a:bodyPr/>
          <a:lstStyle>
            <a:lvl1pPr>
              <a:defRPr sz="2400">
                <a:solidFill>
                  <a:schemeClr val="tx1"/>
                </a:solidFill>
                <a:latin typeface="Zapf Dingbats" pitchFamily="84" charset="2"/>
                <a:ea typeface="ヒラギノ角ゴ Pro W3" panose="020B0300000000000000" pitchFamily="34" charset="-128"/>
                <a:sym typeface="Zapf Dingbats" pitchFamily="84" charset="2"/>
              </a:defRPr>
            </a:lvl1pPr>
            <a:lvl2pPr marL="742950" indent="-285750">
              <a:defRPr sz="2400">
                <a:solidFill>
                  <a:schemeClr val="tx1"/>
                </a:solidFill>
                <a:latin typeface="Zapf Dingbats" pitchFamily="84" charset="2"/>
                <a:ea typeface="ヒラギノ角ゴ Pro W3" panose="020B0300000000000000" pitchFamily="34" charset="-128"/>
                <a:sym typeface="Zapf Dingbats" pitchFamily="84" charset="2"/>
              </a:defRPr>
            </a:lvl2pPr>
            <a:lvl3pPr marL="1143000" indent="-228600">
              <a:defRPr sz="2400">
                <a:solidFill>
                  <a:schemeClr val="tx1"/>
                </a:solidFill>
                <a:latin typeface="Zapf Dingbats" pitchFamily="84" charset="2"/>
                <a:ea typeface="ヒラギノ角ゴ Pro W3" panose="020B0300000000000000" pitchFamily="34" charset="-128"/>
                <a:sym typeface="Zapf Dingbats" pitchFamily="84" charset="2"/>
              </a:defRPr>
            </a:lvl3pPr>
            <a:lvl4pPr marL="1600200" indent="-228600">
              <a:defRPr sz="2400">
                <a:solidFill>
                  <a:schemeClr val="tx1"/>
                </a:solidFill>
                <a:latin typeface="Zapf Dingbats" pitchFamily="84" charset="2"/>
                <a:ea typeface="ヒラギノ角ゴ Pro W3" panose="020B0300000000000000" pitchFamily="34" charset="-128"/>
                <a:sym typeface="Zapf Dingbats" pitchFamily="84" charset="2"/>
              </a:defRPr>
            </a:lvl4pPr>
            <a:lvl5pPr marL="2057400" indent="-228600">
              <a:defRPr sz="2400">
                <a:solidFill>
                  <a:schemeClr val="tx1"/>
                </a:solidFill>
                <a:latin typeface="Zapf Dingbats" pitchFamily="84" charset="2"/>
                <a:ea typeface="ヒラギノ角ゴ Pro W3" panose="020B0300000000000000" pitchFamily="34" charset="-128"/>
                <a:sym typeface="Zapf Dingbats" pitchFamily="84" charset="2"/>
              </a:defRPr>
            </a:lvl5pPr>
            <a:lvl6pPr marL="25146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6pPr>
            <a:lvl7pPr marL="29718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7pPr>
            <a:lvl8pPr marL="34290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8pPr>
            <a:lvl9pPr marL="38862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9pPr>
          </a:lstStyle>
          <a:p>
            <a:fld id="{151D74E0-88FC-004F-AA7F-CCE1A04B0225}" type="slidenum">
              <a:rPr lang="en-US" altLang="en-US" sz="1200" smtClean="0">
                <a:latin typeface="Arial" panose="020B0604020202020204" pitchFamily="34" charset="0"/>
              </a:rPr>
              <a:pPr/>
              <a:t>35</a:t>
            </a:fld>
            <a:endParaRPr lang="en-US" altLang="en-US" sz="1200">
              <a:latin typeface="Arial" panose="020B0604020202020204" pitchFamily="34" charset="0"/>
            </a:endParaRPr>
          </a:p>
        </p:txBody>
      </p:sp>
      <p:sp>
        <p:nvSpPr>
          <p:cNvPr id="27650" name="Rectangle 2">
            <a:extLst>
              <a:ext uri="{FF2B5EF4-FFF2-40B4-BE49-F238E27FC236}">
                <a16:creationId xmlns:a16="http://schemas.microsoft.com/office/drawing/2014/main" id="{50247140-88F4-0F42-AFD6-B56F0373C88E}"/>
              </a:ext>
            </a:extLst>
          </p:cNvPr>
          <p:cNvSpPr>
            <a:spLocks noGrp="1" noRot="1" noChangeAspect="1" noChangeArrowheads="1" noTextEdit="1"/>
          </p:cNvSpPr>
          <p:nvPr>
            <p:ph type="sldImg"/>
          </p:nvPr>
        </p:nvSpPr>
        <p:spPr>
          <a:solidFill>
            <a:srgbClr val="FFFFFF"/>
          </a:solidFill>
          <a:ln/>
        </p:spPr>
      </p:sp>
      <p:sp>
        <p:nvSpPr>
          <p:cNvPr id="27651" name="Rectangle 3">
            <a:extLst>
              <a:ext uri="{FF2B5EF4-FFF2-40B4-BE49-F238E27FC236}">
                <a16:creationId xmlns:a16="http://schemas.microsoft.com/office/drawing/2014/main" id="{6BE8013B-1B77-3B49-8DD6-4C89F31B2989}"/>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3930411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E4A141B4-842C-334A-9291-BF547087972D}"/>
              </a:ext>
            </a:extLst>
          </p:cNvPr>
          <p:cNvSpPr>
            <a:spLocks noGrp="1" noChangeArrowheads="1"/>
          </p:cNvSpPr>
          <p:nvPr>
            <p:ph type="sldNum" sz="quarter" idx="5"/>
          </p:nvPr>
        </p:nvSpPr>
        <p:spPr>
          <a:noFill/>
        </p:spPr>
        <p:txBody>
          <a:bodyPr/>
          <a:lstStyle>
            <a:lvl1pPr>
              <a:defRPr sz="2400">
                <a:solidFill>
                  <a:schemeClr val="tx1"/>
                </a:solidFill>
                <a:latin typeface="Zapf Dingbats" pitchFamily="84" charset="2"/>
                <a:ea typeface="ヒラギノ角ゴ Pro W3" panose="020B0300000000000000" pitchFamily="34" charset="-128"/>
                <a:sym typeface="Zapf Dingbats" pitchFamily="84" charset="2"/>
              </a:defRPr>
            </a:lvl1pPr>
            <a:lvl2pPr marL="742950" indent="-285750">
              <a:defRPr sz="2400">
                <a:solidFill>
                  <a:schemeClr val="tx1"/>
                </a:solidFill>
                <a:latin typeface="Zapf Dingbats" pitchFamily="84" charset="2"/>
                <a:ea typeface="ヒラギノ角ゴ Pro W3" panose="020B0300000000000000" pitchFamily="34" charset="-128"/>
                <a:sym typeface="Zapf Dingbats" pitchFamily="84" charset="2"/>
              </a:defRPr>
            </a:lvl2pPr>
            <a:lvl3pPr marL="1143000" indent="-228600">
              <a:defRPr sz="2400">
                <a:solidFill>
                  <a:schemeClr val="tx1"/>
                </a:solidFill>
                <a:latin typeface="Zapf Dingbats" pitchFamily="84" charset="2"/>
                <a:ea typeface="ヒラギノ角ゴ Pro W3" panose="020B0300000000000000" pitchFamily="34" charset="-128"/>
                <a:sym typeface="Zapf Dingbats" pitchFamily="84" charset="2"/>
              </a:defRPr>
            </a:lvl3pPr>
            <a:lvl4pPr marL="1600200" indent="-228600">
              <a:defRPr sz="2400">
                <a:solidFill>
                  <a:schemeClr val="tx1"/>
                </a:solidFill>
                <a:latin typeface="Zapf Dingbats" pitchFamily="84" charset="2"/>
                <a:ea typeface="ヒラギノ角ゴ Pro W3" panose="020B0300000000000000" pitchFamily="34" charset="-128"/>
                <a:sym typeface="Zapf Dingbats" pitchFamily="84" charset="2"/>
              </a:defRPr>
            </a:lvl4pPr>
            <a:lvl5pPr marL="2057400" indent="-228600">
              <a:defRPr sz="2400">
                <a:solidFill>
                  <a:schemeClr val="tx1"/>
                </a:solidFill>
                <a:latin typeface="Zapf Dingbats" pitchFamily="84" charset="2"/>
                <a:ea typeface="ヒラギノ角ゴ Pro W3" panose="020B0300000000000000" pitchFamily="34" charset="-128"/>
                <a:sym typeface="Zapf Dingbats" pitchFamily="84" charset="2"/>
              </a:defRPr>
            </a:lvl5pPr>
            <a:lvl6pPr marL="25146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6pPr>
            <a:lvl7pPr marL="29718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7pPr>
            <a:lvl8pPr marL="34290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8pPr>
            <a:lvl9pPr marL="38862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9pPr>
          </a:lstStyle>
          <a:p>
            <a:fld id="{151D74E0-88FC-004F-AA7F-CCE1A04B0225}" type="slidenum">
              <a:rPr lang="en-US" altLang="en-US" sz="1200" smtClean="0">
                <a:latin typeface="Arial" panose="020B0604020202020204" pitchFamily="34" charset="0"/>
              </a:rPr>
              <a:pPr/>
              <a:t>36</a:t>
            </a:fld>
            <a:endParaRPr lang="en-US" altLang="en-US" sz="1200">
              <a:latin typeface="Arial" panose="020B0604020202020204" pitchFamily="34" charset="0"/>
            </a:endParaRPr>
          </a:p>
        </p:txBody>
      </p:sp>
      <p:sp>
        <p:nvSpPr>
          <p:cNvPr id="27650" name="Rectangle 2">
            <a:extLst>
              <a:ext uri="{FF2B5EF4-FFF2-40B4-BE49-F238E27FC236}">
                <a16:creationId xmlns:a16="http://schemas.microsoft.com/office/drawing/2014/main" id="{50247140-88F4-0F42-AFD6-B56F0373C88E}"/>
              </a:ext>
            </a:extLst>
          </p:cNvPr>
          <p:cNvSpPr>
            <a:spLocks noGrp="1" noRot="1" noChangeAspect="1" noChangeArrowheads="1" noTextEdit="1"/>
          </p:cNvSpPr>
          <p:nvPr>
            <p:ph type="sldImg"/>
          </p:nvPr>
        </p:nvSpPr>
        <p:spPr>
          <a:solidFill>
            <a:srgbClr val="FFFFFF"/>
          </a:solidFill>
          <a:ln/>
        </p:spPr>
      </p:sp>
      <p:sp>
        <p:nvSpPr>
          <p:cNvPr id="27651" name="Rectangle 3">
            <a:extLst>
              <a:ext uri="{FF2B5EF4-FFF2-40B4-BE49-F238E27FC236}">
                <a16:creationId xmlns:a16="http://schemas.microsoft.com/office/drawing/2014/main" id="{6BE8013B-1B77-3B49-8DD6-4C89F31B2989}"/>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15532201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E4A141B4-842C-334A-9291-BF547087972D}"/>
              </a:ext>
            </a:extLst>
          </p:cNvPr>
          <p:cNvSpPr>
            <a:spLocks noGrp="1" noChangeArrowheads="1"/>
          </p:cNvSpPr>
          <p:nvPr>
            <p:ph type="sldNum" sz="quarter" idx="5"/>
          </p:nvPr>
        </p:nvSpPr>
        <p:spPr>
          <a:noFill/>
        </p:spPr>
        <p:txBody>
          <a:bodyPr/>
          <a:lstStyle>
            <a:lvl1pPr>
              <a:defRPr sz="2400">
                <a:solidFill>
                  <a:schemeClr val="tx1"/>
                </a:solidFill>
                <a:latin typeface="Zapf Dingbats" pitchFamily="84" charset="2"/>
                <a:ea typeface="ヒラギノ角ゴ Pro W3" panose="020B0300000000000000" pitchFamily="34" charset="-128"/>
                <a:sym typeface="Zapf Dingbats" pitchFamily="84" charset="2"/>
              </a:defRPr>
            </a:lvl1pPr>
            <a:lvl2pPr marL="742950" indent="-285750">
              <a:defRPr sz="2400">
                <a:solidFill>
                  <a:schemeClr val="tx1"/>
                </a:solidFill>
                <a:latin typeface="Zapf Dingbats" pitchFamily="84" charset="2"/>
                <a:ea typeface="ヒラギノ角ゴ Pro W3" panose="020B0300000000000000" pitchFamily="34" charset="-128"/>
                <a:sym typeface="Zapf Dingbats" pitchFamily="84" charset="2"/>
              </a:defRPr>
            </a:lvl2pPr>
            <a:lvl3pPr marL="1143000" indent="-228600">
              <a:defRPr sz="2400">
                <a:solidFill>
                  <a:schemeClr val="tx1"/>
                </a:solidFill>
                <a:latin typeface="Zapf Dingbats" pitchFamily="84" charset="2"/>
                <a:ea typeface="ヒラギノ角ゴ Pro W3" panose="020B0300000000000000" pitchFamily="34" charset="-128"/>
                <a:sym typeface="Zapf Dingbats" pitchFamily="84" charset="2"/>
              </a:defRPr>
            </a:lvl3pPr>
            <a:lvl4pPr marL="1600200" indent="-228600">
              <a:defRPr sz="2400">
                <a:solidFill>
                  <a:schemeClr val="tx1"/>
                </a:solidFill>
                <a:latin typeface="Zapf Dingbats" pitchFamily="84" charset="2"/>
                <a:ea typeface="ヒラギノ角ゴ Pro W3" panose="020B0300000000000000" pitchFamily="34" charset="-128"/>
                <a:sym typeface="Zapf Dingbats" pitchFamily="84" charset="2"/>
              </a:defRPr>
            </a:lvl4pPr>
            <a:lvl5pPr marL="2057400" indent="-228600">
              <a:defRPr sz="2400">
                <a:solidFill>
                  <a:schemeClr val="tx1"/>
                </a:solidFill>
                <a:latin typeface="Zapf Dingbats" pitchFamily="84" charset="2"/>
                <a:ea typeface="ヒラギノ角ゴ Pro W3" panose="020B0300000000000000" pitchFamily="34" charset="-128"/>
                <a:sym typeface="Zapf Dingbats" pitchFamily="84" charset="2"/>
              </a:defRPr>
            </a:lvl5pPr>
            <a:lvl6pPr marL="25146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6pPr>
            <a:lvl7pPr marL="29718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7pPr>
            <a:lvl8pPr marL="34290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8pPr>
            <a:lvl9pPr marL="38862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9pPr>
          </a:lstStyle>
          <a:p>
            <a:fld id="{151D74E0-88FC-004F-AA7F-CCE1A04B0225}" type="slidenum">
              <a:rPr lang="en-US" altLang="en-US" sz="1200" smtClean="0">
                <a:latin typeface="Arial" panose="020B0604020202020204" pitchFamily="34" charset="0"/>
              </a:rPr>
              <a:pPr/>
              <a:t>37</a:t>
            </a:fld>
            <a:endParaRPr lang="en-US" altLang="en-US" sz="1200">
              <a:latin typeface="Arial" panose="020B0604020202020204" pitchFamily="34" charset="0"/>
            </a:endParaRPr>
          </a:p>
        </p:txBody>
      </p:sp>
      <p:sp>
        <p:nvSpPr>
          <p:cNvPr id="27650" name="Rectangle 2">
            <a:extLst>
              <a:ext uri="{FF2B5EF4-FFF2-40B4-BE49-F238E27FC236}">
                <a16:creationId xmlns:a16="http://schemas.microsoft.com/office/drawing/2014/main" id="{50247140-88F4-0F42-AFD6-B56F0373C88E}"/>
              </a:ext>
            </a:extLst>
          </p:cNvPr>
          <p:cNvSpPr>
            <a:spLocks noGrp="1" noRot="1" noChangeAspect="1" noChangeArrowheads="1" noTextEdit="1"/>
          </p:cNvSpPr>
          <p:nvPr>
            <p:ph type="sldImg"/>
          </p:nvPr>
        </p:nvSpPr>
        <p:spPr>
          <a:solidFill>
            <a:srgbClr val="FFFFFF"/>
          </a:solidFill>
          <a:ln/>
        </p:spPr>
      </p:sp>
      <p:sp>
        <p:nvSpPr>
          <p:cNvPr id="27651" name="Rectangle 3">
            <a:extLst>
              <a:ext uri="{FF2B5EF4-FFF2-40B4-BE49-F238E27FC236}">
                <a16:creationId xmlns:a16="http://schemas.microsoft.com/office/drawing/2014/main" id="{6BE8013B-1B77-3B49-8DD6-4C89F31B2989}"/>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71357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E4A141B4-842C-334A-9291-BF547087972D}"/>
              </a:ext>
            </a:extLst>
          </p:cNvPr>
          <p:cNvSpPr>
            <a:spLocks noGrp="1" noChangeArrowheads="1"/>
          </p:cNvSpPr>
          <p:nvPr>
            <p:ph type="sldNum" sz="quarter" idx="5"/>
          </p:nvPr>
        </p:nvSpPr>
        <p:spPr>
          <a:noFill/>
        </p:spPr>
        <p:txBody>
          <a:bodyPr/>
          <a:lstStyle>
            <a:lvl1pPr>
              <a:defRPr sz="2400">
                <a:solidFill>
                  <a:schemeClr val="tx1"/>
                </a:solidFill>
                <a:latin typeface="Zapf Dingbats" pitchFamily="84" charset="2"/>
                <a:ea typeface="ヒラギノ角ゴ Pro W3" panose="020B0300000000000000" pitchFamily="34" charset="-128"/>
                <a:sym typeface="Zapf Dingbats" pitchFamily="84" charset="2"/>
              </a:defRPr>
            </a:lvl1pPr>
            <a:lvl2pPr marL="742950" indent="-285750">
              <a:defRPr sz="2400">
                <a:solidFill>
                  <a:schemeClr val="tx1"/>
                </a:solidFill>
                <a:latin typeface="Zapf Dingbats" pitchFamily="84" charset="2"/>
                <a:ea typeface="ヒラギノ角ゴ Pro W3" panose="020B0300000000000000" pitchFamily="34" charset="-128"/>
                <a:sym typeface="Zapf Dingbats" pitchFamily="84" charset="2"/>
              </a:defRPr>
            </a:lvl2pPr>
            <a:lvl3pPr marL="1143000" indent="-228600">
              <a:defRPr sz="2400">
                <a:solidFill>
                  <a:schemeClr val="tx1"/>
                </a:solidFill>
                <a:latin typeface="Zapf Dingbats" pitchFamily="84" charset="2"/>
                <a:ea typeface="ヒラギノ角ゴ Pro W3" panose="020B0300000000000000" pitchFamily="34" charset="-128"/>
                <a:sym typeface="Zapf Dingbats" pitchFamily="84" charset="2"/>
              </a:defRPr>
            </a:lvl3pPr>
            <a:lvl4pPr marL="1600200" indent="-228600">
              <a:defRPr sz="2400">
                <a:solidFill>
                  <a:schemeClr val="tx1"/>
                </a:solidFill>
                <a:latin typeface="Zapf Dingbats" pitchFamily="84" charset="2"/>
                <a:ea typeface="ヒラギノ角ゴ Pro W3" panose="020B0300000000000000" pitchFamily="34" charset="-128"/>
                <a:sym typeface="Zapf Dingbats" pitchFamily="84" charset="2"/>
              </a:defRPr>
            </a:lvl4pPr>
            <a:lvl5pPr marL="2057400" indent="-228600">
              <a:defRPr sz="2400">
                <a:solidFill>
                  <a:schemeClr val="tx1"/>
                </a:solidFill>
                <a:latin typeface="Zapf Dingbats" pitchFamily="84" charset="2"/>
                <a:ea typeface="ヒラギノ角ゴ Pro W3" panose="020B0300000000000000" pitchFamily="34" charset="-128"/>
                <a:sym typeface="Zapf Dingbats" pitchFamily="84" charset="2"/>
              </a:defRPr>
            </a:lvl5pPr>
            <a:lvl6pPr marL="25146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6pPr>
            <a:lvl7pPr marL="29718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7pPr>
            <a:lvl8pPr marL="34290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8pPr>
            <a:lvl9pPr marL="38862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9pPr>
          </a:lstStyle>
          <a:p>
            <a:fld id="{151D74E0-88FC-004F-AA7F-CCE1A04B0225}" type="slidenum">
              <a:rPr lang="en-US" altLang="en-US" sz="1200" smtClean="0">
                <a:latin typeface="Arial" panose="020B0604020202020204" pitchFamily="34" charset="0"/>
              </a:rPr>
              <a:pPr/>
              <a:t>38</a:t>
            </a:fld>
            <a:endParaRPr lang="en-US" altLang="en-US" sz="1200">
              <a:latin typeface="Arial" panose="020B0604020202020204" pitchFamily="34" charset="0"/>
            </a:endParaRPr>
          </a:p>
        </p:txBody>
      </p:sp>
      <p:sp>
        <p:nvSpPr>
          <p:cNvPr id="27650" name="Rectangle 2">
            <a:extLst>
              <a:ext uri="{FF2B5EF4-FFF2-40B4-BE49-F238E27FC236}">
                <a16:creationId xmlns:a16="http://schemas.microsoft.com/office/drawing/2014/main" id="{50247140-88F4-0F42-AFD6-B56F0373C88E}"/>
              </a:ext>
            </a:extLst>
          </p:cNvPr>
          <p:cNvSpPr>
            <a:spLocks noGrp="1" noRot="1" noChangeAspect="1" noChangeArrowheads="1" noTextEdit="1"/>
          </p:cNvSpPr>
          <p:nvPr>
            <p:ph type="sldImg"/>
          </p:nvPr>
        </p:nvSpPr>
        <p:spPr>
          <a:solidFill>
            <a:srgbClr val="FFFFFF"/>
          </a:solidFill>
          <a:ln/>
        </p:spPr>
      </p:sp>
      <p:sp>
        <p:nvSpPr>
          <p:cNvPr id="27651" name="Rectangle 3">
            <a:extLst>
              <a:ext uri="{FF2B5EF4-FFF2-40B4-BE49-F238E27FC236}">
                <a16:creationId xmlns:a16="http://schemas.microsoft.com/office/drawing/2014/main" id="{6BE8013B-1B77-3B49-8DD6-4C89F31B2989}"/>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25220811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E4A141B4-842C-334A-9291-BF547087972D}"/>
              </a:ext>
            </a:extLst>
          </p:cNvPr>
          <p:cNvSpPr>
            <a:spLocks noGrp="1" noChangeArrowheads="1"/>
          </p:cNvSpPr>
          <p:nvPr>
            <p:ph type="sldNum" sz="quarter" idx="5"/>
          </p:nvPr>
        </p:nvSpPr>
        <p:spPr>
          <a:noFill/>
        </p:spPr>
        <p:txBody>
          <a:bodyPr/>
          <a:lstStyle>
            <a:lvl1pPr>
              <a:defRPr sz="2400">
                <a:solidFill>
                  <a:schemeClr val="tx1"/>
                </a:solidFill>
                <a:latin typeface="Zapf Dingbats" pitchFamily="84" charset="2"/>
                <a:ea typeface="ヒラギノ角ゴ Pro W3" panose="020B0300000000000000" pitchFamily="34" charset="-128"/>
                <a:sym typeface="Zapf Dingbats" pitchFamily="84" charset="2"/>
              </a:defRPr>
            </a:lvl1pPr>
            <a:lvl2pPr marL="742950" indent="-285750">
              <a:defRPr sz="2400">
                <a:solidFill>
                  <a:schemeClr val="tx1"/>
                </a:solidFill>
                <a:latin typeface="Zapf Dingbats" pitchFamily="84" charset="2"/>
                <a:ea typeface="ヒラギノ角ゴ Pro W3" panose="020B0300000000000000" pitchFamily="34" charset="-128"/>
                <a:sym typeface="Zapf Dingbats" pitchFamily="84" charset="2"/>
              </a:defRPr>
            </a:lvl2pPr>
            <a:lvl3pPr marL="1143000" indent="-228600">
              <a:defRPr sz="2400">
                <a:solidFill>
                  <a:schemeClr val="tx1"/>
                </a:solidFill>
                <a:latin typeface="Zapf Dingbats" pitchFamily="84" charset="2"/>
                <a:ea typeface="ヒラギノ角ゴ Pro W3" panose="020B0300000000000000" pitchFamily="34" charset="-128"/>
                <a:sym typeface="Zapf Dingbats" pitchFamily="84" charset="2"/>
              </a:defRPr>
            </a:lvl3pPr>
            <a:lvl4pPr marL="1600200" indent="-228600">
              <a:defRPr sz="2400">
                <a:solidFill>
                  <a:schemeClr val="tx1"/>
                </a:solidFill>
                <a:latin typeface="Zapf Dingbats" pitchFamily="84" charset="2"/>
                <a:ea typeface="ヒラギノ角ゴ Pro W3" panose="020B0300000000000000" pitchFamily="34" charset="-128"/>
                <a:sym typeface="Zapf Dingbats" pitchFamily="84" charset="2"/>
              </a:defRPr>
            </a:lvl4pPr>
            <a:lvl5pPr marL="2057400" indent="-228600">
              <a:defRPr sz="2400">
                <a:solidFill>
                  <a:schemeClr val="tx1"/>
                </a:solidFill>
                <a:latin typeface="Zapf Dingbats" pitchFamily="84" charset="2"/>
                <a:ea typeface="ヒラギノ角ゴ Pro W3" panose="020B0300000000000000" pitchFamily="34" charset="-128"/>
                <a:sym typeface="Zapf Dingbats" pitchFamily="84" charset="2"/>
              </a:defRPr>
            </a:lvl5pPr>
            <a:lvl6pPr marL="25146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6pPr>
            <a:lvl7pPr marL="29718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7pPr>
            <a:lvl8pPr marL="34290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8pPr>
            <a:lvl9pPr marL="38862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9pPr>
          </a:lstStyle>
          <a:p>
            <a:fld id="{151D74E0-88FC-004F-AA7F-CCE1A04B0225}" type="slidenum">
              <a:rPr lang="en-US" altLang="en-US" sz="1200" smtClean="0">
                <a:latin typeface="Arial" panose="020B0604020202020204" pitchFamily="34" charset="0"/>
              </a:rPr>
              <a:pPr/>
              <a:t>39</a:t>
            </a:fld>
            <a:endParaRPr lang="en-US" altLang="en-US" sz="1200">
              <a:latin typeface="Arial" panose="020B0604020202020204" pitchFamily="34" charset="0"/>
            </a:endParaRPr>
          </a:p>
        </p:txBody>
      </p:sp>
      <p:sp>
        <p:nvSpPr>
          <p:cNvPr id="27650" name="Rectangle 2">
            <a:extLst>
              <a:ext uri="{FF2B5EF4-FFF2-40B4-BE49-F238E27FC236}">
                <a16:creationId xmlns:a16="http://schemas.microsoft.com/office/drawing/2014/main" id="{50247140-88F4-0F42-AFD6-B56F0373C88E}"/>
              </a:ext>
            </a:extLst>
          </p:cNvPr>
          <p:cNvSpPr>
            <a:spLocks noGrp="1" noRot="1" noChangeAspect="1" noChangeArrowheads="1" noTextEdit="1"/>
          </p:cNvSpPr>
          <p:nvPr>
            <p:ph type="sldImg"/>
          </p:nvPr>
        </p:nvSpPr>
        <p:spPr>
          <a:solidFill>
            <a:srgbClr val="FFFFFF"/>
          </a:solidFill>
          <a:ln/>
        </p:spPr>
      </p:sp>
      <p:sp>
        <p:nvSpPr>
          <p:cNvPr id="27651" name="Rectangle 3">
            <a:extLst>
              <a:ext uri="{FF2B5EF4-FFF2-40B4-BE49-F238E27FC236}">
                <a16:creationId xmlns:a16="http://schemas.microsoft.com/office/drawing/2014/main" id="{6BE8013B-1B77-3B49-8DD6-4C89F31B2989}"/>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1267083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9A1E6F16-8C11-F94D-8FED-D89FE0C3BA9F}"/>
              </a:ext>
            </a:extLst>
          </p:cNvPr>
          <p:cNvSpPr>
            <a:spLocks noGrp="1" noChangeArrowheads="1"/>
          </p:cNvSpPr>
          <p:nvPr>
            <p:ph type="sldNum" sz="quarter" idx="5"/>
          </p:nvPr>
        </p:nvSpPr>
        <p:spPr>
          <a:noFill/>
        </p:spPr>
        <p:txBody>
          <a:bodyPr/>
          <a:lstStyle>
            <a:lvl1pPr>
              <a:defRPr sz="2400">
                <a:solidFill>
                  <a:schemeClr val="tx1"/>
                </a:solidFill>
                <a:latin typeface="Zapf Dingbats" pitchFamily="84" charset="2"/>
                <a:ea typeface="ヒラギノ角ゴ Pro W3" panose="020B0300000000000000" pitchFamily="34" charset="-128"/>
                <a:sym typeface="Zapf Dingbats" pitchFamily="84" charset="2"/>
              </a:defRPr>
            </a:lvl1pPr>
            <a:lvl2pPr marL="742950" indent="-285750">
              <a:defRPr sz="2400">
                <a:solidFill>
                  <a:schemeClr val="tx1"/>
                </a:solidFill>
                <a:latin typeface="Zapf Dingbats" pitchFamily="84" charset="2"/>
                <a:ea typeface="ヒラギノ角ゴ Pro W3" panose="020B0300000000000000" pitchFamily="34" charset="-128"/>
                <a:sym typeface="Zapf Dingbats" pitchFamily="84" charset="2"/>
              </a:defRPr>
            </a:lvl2pPr>
            <a:lvl3pPr marL="1143000" indent="-228600">
              <a:defRPr sz="2400">
                <a:solidFill>
                  <a:schemeClr val="tx1"/>
                </a:solidFill>
                <a:latin typeface="Zapf Dingbats" pitchFamily="84" charset="2"/>
                <a:ea typeface="ヒラギノ角ゴ Pro W3" panose="020B0300000000000000" pitchFamily="34" charset="-128"/>
                <a:sym typeface="Zapf Dingbats" pitchFamily="84" charset="2"/>
              </a:defRPr>
            </a:lvl3pPr>
            <a:lvl4pPr marL="1600200" indent="-228600">
              <a:defRPr sz="2400">
                <a:solidFill>
                  <a:schemeClr val="tx1"/>
                </a:solidFill>
                <a:latin typeface="Zapf Dingbats" pitchFamily="84" charset="2"/>
                <a:ea typeface="ヒラギノ角ゴ Pro W3" panose="020B0300000000000000" pitchFamily="34" charset="-128"/>
                <a:sym typeface="Zapf Dingbats" pitchFamily="84" charset="2"/>
              </a:defRPr>
            </a:lvl4pPr>
            <a:lvl5pPr marL="2057400" indent="-228600">
              <a:defRPr sz="2400">
                <a:solidFill>
                  <a:schemeClr val="tx1"/>
                </a:solidFill>
                <a:latin typeface="Zapf Dingbats" pitchFamily="84" charset="2"/>
                <a:ea typeface="ヒラギノ角ゴ Pro W3" panose="020B0300000000000000" pitchFamily="34" charset="-128"/>
                <a:sym typeface="Zapf Dingbats" pitchFamily="84" charset="2"/>
              </a:defRPr>
            </a:lvl5pPr>
            <a:lvl6pPr marL="25146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6pPr>
            <a:lvl7pPr marL="29718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7pPr>
            <a:lvl8pPr marL="34290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8pPr>
            <a:lvl9pPr marL="38862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9pPr>
          </a:lstStyle>
          <a:p>
            <a:fld id="{D09F57C5-D18B-CB4F-B14A-636CB511107A}" type="slidenum">
              <a:rPr lang="en-US" altLang="en-US" sz="1200" smtClean="0">
                <a:latin typeface="Arial" panose="020B0604020202020204" pitchFamily="34" charset="0"/>
              </a:rPr>
              <a:pPr/>
              <a:t>4</a:t>
            </a:fld>
            <a:endParaRPr lang="en-US" altLang="en-US" sz="1200">
              <a:latin typeface="Arial" panose="020B0604020202020204" pitchFamily="34" charset="0"/>
            </a:endParaRPr>
          </a:p>
        </p:txBody>
      </p:sp>
      <p:sp>
        <p:nvSpPr>
          <p:cNvPr id="29698" name="Rectangle 2">
            <a:extLst>
              <a:ext uri="{FF2B5EF4-FFF2-40B4-BE49-F238E27FC236}">
                <a16:creationId xmlns:a16="http://schemas.microsoft.com/office/drawing/2014/main" id="{BA53075B-FFE2-D543-A474-DAFEF4831A14}"/>
              </a:ext>
            </a:extLst>
          </p:cNvPr>
          <p:cNvSpPr>
            <a:spLocks noGrp="1" noRot="1" noChangeAspect="1" noChangeArrowheads="1" noTextEdit="1"/>
          </p:cNvSpPr>
          <p:nvPr>
            <p:ph type="sldImg"/>
          </p:nvPr>
        </p:nvSpPr>
        <p:spPr>
          <a:solidFill>
            <a:srgbClr val="FFFFFF"/>
          </a:solidFill>
          <a:ln/>
        </p:spPr>
      </p:sp>
      <p:sp>
        <p:nvSpPr>
          <p:cNvPr id="29699" name="Rectangle 3">
            <a:extLst>
              <a:ext uri="{FF2B5EF4-FFF2-40B4-BE49-F238E27FC236}">
                <a16:creationId xmlns:a16="http://schemas.microsoft.com/office/drawing/2014/main" id="{7C25EC3E-FD8B-F843-BF0C-A2A6F25E749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32502668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E4A141B4-842C-334A-9291-BF547087972D}"/>
              </a:ext>
            </a:extLst>
          </p:cNvPr>
          <p:cNvSpPr>
            <a:spLocks noGrp="1" noChangeArrowheads="1"/>
          </p:cNvSpPr>
          <p:nvPr>
            <p:ph type="sldNum" sz="quarter" idx="5"/>
          </p:nvPr>
        </p:nvSpPr>
        <p:spPr>
          <a:noFill/>
        </p:spPr>
        <p:txBody>
          <a:bodyPr/>
          <a:lstStyle>
            <a:lvl1pPr>
              <a:defRPr sz="2400">
                <a:solidFill>
                  <a:schemeClr val="tx1"/>
                </a:solidFill>
                <a:latin typeface="Zapf Dingbats" pitchFamily="84" charset="2"/>
                <a:ea typeface="ヒラギノ角ゴ Pro W3" panose="020B0300000000000000" pitchFamily="34" charset="-128"/>
                <a:sym typeface="Zapf Dingbats" pitchFamily="84" charset="2"/>
              </a:defRPr>
            </a:lvl1pPr>
            <a:lvl2pPr marL="742950" indent="-285750">
              <a:defRPr sz="2400">
                <a:solidFill>
                  <a:schemeClr val="tx1"/>
                </a:solidFill>
                <a:latin typeface="Zapf Dingbats" pitchFamily="84" charset="2"/>
                <a:ea typeface="ヒラギノ角ゴ Pro W3" panose="020B0300000000000000" pitchFamily="34" charset="-128"/>
                <a:sym typeface="Zapf Dingbats" pitchFamily="84" charset="2"/>
              </a:defRPr>
            </a:lvl2pPr>
            <a:lvl3pPr marL="1143000" indent="-228600">
              <a:defRPr sz="2400">
                <a:solidFill>
                  <a:schemeClr val="tx1"/>
                </a:solidFill>
                <a:latin typeface="Zapf Dingbats" pitchFamily="84" charset="2"/>
                <a:ea typeface="ヒラギノ角ゴ Pro W3" panose="020B0300000000000000" pitchFamily="34" charset="-128"/>
                <a:sym typeface="Zapf Dingbats" pitchFamily="84" charset="2"/>
              </a:defRPr>
            </a:lvl3pPr>
            <a:lvl4pPr marL="1600200" indent="-228600">
              <a:defRPr sz="2400">
                <a:solidFill>
                  <a:schemeClr val="tx1"/>
                </a:solidFill>
                <a:latin typeface="Zapf Dingbats" pitchFamily="84" charset="2"/>
                <a:ea typeface="ヒラギノ角ゴ Pro W3" panose="020B0300000000000000" pitchFamily="34" charset="-128"/>
                <a:sym typeface="Zapf Dingbats" pitchFamily="84" charset="2"/>
              </a:defRPr>
            </a:lvl4pPr>
            <a:lvl5pPr marL="2057400" indent="-228600">
              <a:defRPr sz="2400">
                <a:solidFill>
                  <a:schemeClr val="tx1"/>
                </a:solidFill>
                <a:latin typeface="Zapf Dingbats" pitchFamily="84" charset="2"/>
                <a:ea typeface="ヒラギノ角ゴ Pro W3" panose="020B0300000000000000" pitchFamily="34" charset="-128"/>
                <a:sym typeface="Zapf Dingbats" pitchFamily="84" charset="2"/>
              </a:defRPr>
            </a:lvl5pPr>
            <a:lvl6pPr marL="25146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6pPr>
            <a:lvl7pPr marL="29718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7pPr>
            <a:lvl8pPr marL="34290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8pPr>
            <a:lvl9pPr marL="38862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9pPr>
          </a:lstStyle>
          <a:p>
            <a:fld id="{151D74E0-88FC-004F-AA7F-CCE1A04B0225}" type="slidenum">
              <a:rPr lang="en-US" altLang="en-US" sz="1200" smtClean="0">
                <a:latin typeface="Arial" panose="020B0604020202020204" pitchFamily="34" charset="0"/>
              </a:rPr>
              <a:pPr/>
              <a:t>40</a:t>
            </a:fld>
            <a:endParaRPr lang="en-US" altLang="en-US" sz="1200">
              <a:latin typeface="Arial" panose="020B0604020202020204" pitchFamily="34" charset="0"/>
            </a:endParaRPr>
          </a:p>
        </p:txBody>
      </p:sp>
      <p:sp>
        <p:nvSpPr>
          <p:cNvPr id="27650" name="Rectangle 2">
            <a:extLst>
              <a:ext uri="{FF2B5EF4-FFF2-40B4-BE49-F238E27FC236}">
                <a16:creationId xmlns:a16="http://schemas.microsoft.com/office/drawing/2014/main" id="{50247140-88F4-0F42-AFD6-B56F0373C88E}"/>
              </a:ext>
            </a:extLst>
          </p:cNvPr>
          <p:cNvSpPr>
            <a:spLocks noGrp="1" noRot="1" noChangeAspect="1" noChangeArrowheads="1" noTextEdit="1"/>
          </p:cNvSpPr>
          <p:nvPr>
            <p:ph type="sldImg"/>
          </p:nvPr>
        </p:nvSpPr>
        <p:spPr>
          <a:solidFill>
            <a:srgbClr val="FFFFFF"/>
          </a:solidFill>
          <a:ln/>
        </p:spPr>
      </p:sp>
      <p:sp>
        <p:nvSpPr>
          <p:cNvPr id="27651" name="Rectangle 3">
            <a:extLst>
              <a:ext uri="{FF2B5EF4-FFF2-40B4-BE49-F238E27FC236}">
                <a16:creationId xmlns:a16="http://schemas.microsoft.com/office/drawing/2014/main" id="{6BE8013B-1B77-3B49-8DD6-4C89F31B2989}"/>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14277696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E4A141B4-842C-334A-9291-BF547087972D}"/>
              </a:ext>
            </a:extLst>
          </p:cNvPr>
          <p:cNvSpPr>
            <a:spLocks noGrp="1" noChangeArrowheads="1"/>
          </p:cNvSpPr>
          <p:nvPr>
            <p:ph type="sldNum" sz="quarter" idx="5"/>
          </p:nvPr>
        </p:nvSpPr>
        <p:spPr>
          <a:noFill/>
        </p:spPr>
        <p:txBody>
          <a:bodyPr/>
          <a:lstStyle>
            <a:lvl1pPr>
              <a:defRPr sz="2400">
                <a:solidFill>
                  <a:schemeClr val="tx1"/>
                </a:solidFill>
                <a:latin typeface="Zapf Dingbats" pitchFamily="84" charset="2"/>
                <a:ea typeface="ヒラギノ角ゴ Pro W3" panose="020B0300000000000000" pitchFamily="34" charset="-128"/>
                <a:sym typeface="Zapf Dingbats" pitchFamily="84" charset="2"/>
              </a:defRPr>
            </a:lvl1pPr>
            <a:lvl2pPr marL="742950" indent="-285750">
              <a:defRPr sz="2400">
                <a:solidFill>
                  <a:schemeClr val="tx1"/>
                </a:solidFill>
                <a:latin typeface="Zapf Dingbats" pitchFamily="84" charset="2"/>
                <a:ea typeface="ヒラギノ角ゴ Pro W3" panose="020B0300000000000000" pitchFamily="34" charset="-128"/>
                <a:sym typeface="Zapf Dingbats" pitchFamily="84" charset="2"/>
              </a:defRPr>
            </a:lvl2pPr>
            <a:lvl3pPr marL="1143000" indent="-228600">
              <a:defRPr sz="2400">
                <a:solidFill>
                  <a:schemeClr val="tx1"/>
                </a:solidFill>
                <a:latin typeface="Zapf Dingbats" pitchFamily="84" charset="2"/>
                <a:ea typeface="ヒラギノ角ゴ Pro W3" panose="020B0300000000000000" pitchFamily="34" charset="-128"/>
                <a:sym typeface="Zapf Dingbats" pitchFamily="84" charset="2"/>
              </a:defRPr>
            </a:lvl3pPr>
            <a:lvl4pPr marL="1600200" indent="-228600">
              <a:defRPr sz="2400">
                <a:solidFill>
                  <a:schemeClr val="tx1"/>
                </a:solidFill>
                <a:latin typeface="Zapf Dingbats" pitchFamily="84" charset="2"/>
                <a:ea typeface="ヒラギノ角ゴ Pro W3" panose="020B0300000000000000" pitchFamily="34" charset="-128"/>
                <a:sym typeface="Zapf Dingbats" pitchFamily="84" charset="2"/>
              </a:defRPr>
            </a:lvl4pPr>
            <a:lvl5pPr marL="2057400" indent="-228600">
              <a:defRPr sz="2400">
                <a:solidFill>
                  <a:schemeClr val="tx1"/>
                </a:solidFill>
                <a:latin typeface="Zapf Dingbats" pitchFamily="84" charset="2"/>
                <a:ea typeface="ヒラギノ角ゴ Pro W3" panose="020B0300000000000000" pitchFamily="34" charset="-128"/>
                <a:sym typeface="Zapf Dingbats" pitchFamily="84" charset="2"/>
              </a:defRPr>
            </a:lvl5pPr>
            <a:lvl6pPr marL="25146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6pPr>
            <a:lvl7pPr marL="29718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7pPr>
            <a:lvl8pPr marL="34290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8pPr>
            <a:lvl9pPr marL="38862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9pPr>
          </a:lstStyle>
          <a:p>
            <a:fld id="{151D74E0-88FC-004F-AA7F-CCE1A04B0225}" type="slidenum">
              <a:rPr lang="en-US" altLang="en-US" sz="1200" smtClean="0">
                <a:latin typeface="Arial" panose="020B0604020202020204" pitchFamily="34" charset="0"/>
              </a:rPr>
              <a:pPr/>
              <a:t>41</a:t>
            </a:fld>
            <a:endParaRPr lang="en-US" altLang="en-US" sz="1200">
              <a:latin typeface="Arial" panose="020B0604020202020204" pitchFamily="34" charset="0"/>
            </a:endParaRPr>
          </a:p>
        </p:txBody>
      </p:sp>
      <p:sp>
        <p:nvSpPr>
          <p:cNvPr id="27650" name="Rectangle 2">
            <a:extLst>
              <a:ext uri="{FF2B5EF4-FFF2-40B4-BE49-F238E27FC236}">
                <a16:creationId xmlns:a16="http://schemas.microsoft.com/office/drawing/2014/main" id="{50247140-88F4-0F42-AFD6-B56F0373C88E}"/>
              </a:ext>
            </a:extLst>
          </p:cNvPr>
          <p:cNvSpPr>
            <a:spLocks noGrp="1" noRot="1" noChangeAspect="1" noChangeArrowheads="1" noTextEdit="1"/>
          </p:cNvSpPr>
          <p:nvPr>
            <p:ph type="sldImg"/>
          </p:nvPr>
        </p:nvSpPr>
        <p:spPr>
          <a:solidFill>
            <a:srgbClr val="FFFFFF"/>
          </a:solidFill>
          <a:ln/>
        </p:spPr>
      </p:sp>
      <p:sp>
        <p:nvSpPr>
          <p:cNvPr id="27651" name="Rectangle 3">
            <a:extLst>
              <a:ext uri="{FF2B5EF4-FFF2-40B4-BE49-F238E27FC236}">
                <a16:creationId xmlns:a16="http://schemas.microsoft.com/office/drawing/2014/main" id="{6BE8013B-1B77-3B49-8DD6-4C89F31B2989}"/>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39400468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639EA3E0-B0C9-734C-9493-6049E94BD185}"/>
              </a:ext>
            </a:extLst>
          </p:cNvPr>
          <p:cNvSpPr>
            <a:spLocks noGrp="1" noChangeArrowheads="1"/>
          </p:cNvSpPr>
          <p:nvPr>
            <p:ph type="sldNum" sz="quarter" idx="5"/>
          </p:nvPr>
        </p:nvSpPr>
        <p:spPr>
          <a:noFill/>
        </p:spPr>
        <p:txBody>
          <a:bodyPr/>
          <a:lstStyle>
            <a:lvl1pPr>
              <a:defRPr sz="2400">
                <a:solidFill>
                  <a:schemeClr val="tx1"/>
                </a:solidFill>
                <a:latin typeface="Zapf Dingbats" pitchFamily="84" charset="2"/>
                <a:ea typeface="ヒラギノ角ゴ Pro W3" panose="020B0300000000000000" pitchFamily="34" charset="-128"/>
                <a:sym typeface="Zapf Dingbats" pitchFamily="84" charset="2"/>
              </a:defRPr>
            </a:lvl1pPr>
            <a:lvl2pPr marL="742950" indent="-285750">
              <a:defRPr sz="2400">
                <a:solidFill>
                  <a:schemeClr val="tx1"/>
                </a:solidFill>
                <a:latin typeface="Zapf Dingbats" pitchFamily="84" charset="2"/>
                <a:ea typeface="ヒラギノ角ゴ Pro W3" panose="020B0300000000000000" pitchFamily="34" charset="-128"/>
                <a:sym typeface="Zapf Dingbats" pitchFamily="84" charset="2"/>
              </a:defRPr>
            </a:lvl2pPr>
            <a:lvl3pPr marL="1143000" indent="-228600">
              <a:defRPr sz="2400">
                <a:solidFill>
                  <a:schemeClr val="tx1"/>
                </a:solidFill>
                <a:latin typeface="Zapf Dingbats" pitchFamily="84" charset="2"/>
                <a:ea typeface="ヒラギノ角ゴ Pro W3" panose="020B0300000000000000" pitchFamily="34" charset="-128"/>
                <a:sym typeface="Zapf Dingbats" pitchFamily="84" charset="2"/>
              </a:defRPr>
            </a:lvl3pPr>
            <a:lvl4pPr marL="1600200" indent="-228600">
              <a:defRPr sz="2400">
                <a:solidFill>
                  <a:schemeClr val="tx1"/>
                </a:solidFill>
                <a:latin typeface="Zapf Dingbats" pitchFamily="84" charset="2"/>
                <a:ea typeface="ヒラギノ角ゴ Pro W3" panose="020B0300000000000000" pitchFamily="34" charset="-128"/>
                <a:sym typeface="Zapf Dingbats" pitchFamily="84" charset="2"/>
              </a:defRPr>
            </a:lvl4pPr>
            <a:lvl5pPr marL="2057400" indent="-228600">
              <a:defRPr sz="2400">
                <a:solidFill>
                  <a:schemeClr val="tx1"/>
                </a:solidFill>
                <a:latin typeface="Zapf Dingbats" pitchFamily="84" charset="2"/>
                <a:ea typeface="ヒラギノ角ゴ Pro W3" panose="020B0300000000000000" pitchFamily="34" charset="-128"/>
                <a:sym typeface="Zapf Dingbats" pitchFamily="84" charset="2"/>
              </a:defRPr>
            </a:lvl5pPr>
            <a:lvl6pPr marL="25146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6pPr>
            <a:lvl7pPr marL="29718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7pPr>
            <a:lvl8pPr marL="34290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8pPr>
            <a:lvl9pPr marL="38862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9pPr>
          </a:lstStyle>
          <a:p>
            <a:fld id="{54734A93-6F58-AB40-A2EA-0DEA11AC3E93}" type="slidenum">
              <a:rPr lang="en-US" altLang="en-US" sz="1200" smtClean="0">
                <a:latin typeface="Arial" panose="020B0604020202020204" pitchFamily="34" charset="0"/>
              </a:rPr>
              <a:pPr/>
              <a:t>42</a:t>
            </a:fld>
            <a:endParaRPr lang="en-US" altLang="en-US" sz="1200">
              <a:latin typeface="Arial" panose="020B0604020202020204" pitchFamily="34" charset="0"/>
            </a:endParaRPr>
          </a:p>
        </p:txBody>
      </p:sp>
      <p:sp>
        <p:nvSpPr>
          <p:cNvPr id="23554" name="Rectangle 2">
            <a:extLst>
              <a:ext uri="{FF2B5EF4-FFF2-40B4-BE49-F238E27FC236}">
                <a16:creationId xmlns:a16="http://schemas.microsoft.com/office/drawing/2014/main" id="{B9BE5404-7C17-6242-946E-37EE416BF86A}"/>
              </a:ext>
            </a:extLst>
          </p:cNvPr>
          <p:cNvSpPr>
            <a:spLocks noGrp="1" noRot="1" noChangeAspect="1" noChangeArrowheads="1" noTextEdit="1"/>
          </p:cNvSpPr>
          <p:nvPr>
            <p:ph type="sldImg"/>
          </p:nvPr>
        </p:nvSpPr>
        <p:spPr>
          <a:solidFill>
            <a:srgbClr val="FFFFFF"/>
          </a:solidFill>
          <a:ln/>
        </p:spPr>
      </p:sp>
      <p:sp>
        <p:nvSpPr>
          <p:cNvPr id="23555" name="Rectangle 3">
            <a:extLst>
              <a:ext uri="{FF2B5EF4-FFF2-40B4-BE49-F238E27FC236}">
                <a16:creationId xmlns:a16="http://schemas.microsoft.com/office/drawing/2014/main" id="{B0052812-288A-7041-8F41-1DF882A3AB8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6044982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639EA3E0-B0C9-734C-9493-6049E94BD185}"/>
              </a:ext>
            </a:extLst>
          </p:cNvPr>
          <p:cNvSpPr>
            <a:spLocks noGrp="1" noChangeArrowheads="1"/>
          </p:cNvSpPr>
          <p:nvPr>
            <p:ph type="sldNum" sz="quarter" idx="5"/>
          </p:nvPr>
        </p:nvSpPr>
        <p:spPr>
          <a:noFill/>
        </p:spPr>
        <p:txBody>
          <a:bodyPr/>
          <a:lstStyle>
            <a:lvl1pPr>
              <a:defRPr sz="2400">
                <a:solidFill>
                  <a:schemeClr val="tx1"/>
                </a:solidFill>
                <a:latin typeface="Zapf Dingbats" pitchFamily="84" charset="2"/>
                <a:ea typeface="ヒラギノ角ゴ Pro W3" panose="020B0300000000000000" pitchFamily="34" charset="-128"/>
                <a:sym typeface="Zapf Dingbats" pitchFamily="84" charset="2"/>
              </a:defRPr>
            </a:lvl1pPr>
            <a:lvl2pPr marL="742950" indent="-285750">
              <a:defRPr sz="2400">
                <a:solidFill>
                  <a:schemeClr val="tx1"/>
                </a:solidFill>
                <a:latin typeface="Zapf Dingbats" pitchFamily="84" charset="2"/>
                <a:ea typeface="ヒラギノ角ゴ Pro W3" panose="020B0300000000000000" pitchFamily="34" charset="-128"/>
                <a:sym typeface="Zapf Dingbats" pitchFamily="84" charset="2"/>
              </a:defRPr>
            </a:lvl2pPr>
            <a:lvl3pPr marL="1143000" indent="-228600">
              <a:defRPr sz="2400">
                <a:solidFill>
                  <a:schemeClr val="tx1"/>
                </a:solidFill>
                <a:latin typeface="Zapf Dingbats" pitchFamily="84" charset="2"/>
                <a:ea typeface="ヒラギノ角ゴ Pro W3" panose="020B0300000000000000" pitchFamily="34" charset="-128"/>
                <a:sym typeface="Zapf Dingbats" pitchFamily="84" charset="2"/>
              </a:defRPr>
            </a:lvl3pPr>
            <a:lvl4pPr marL="1600200" indent="-228600">
              <a:defRPr sz="2400">
                <a:solidFill>
                  <a:schemeClr val="tx1"/>
                </a:solidFill>
                <a:latin typeface="Zapf Dingbats" pitchFamily="84" charset="2"/>
                <a:ea typeface="ヒラギノ角ゴ Pro W3" panose="020B0300000000000000" pitchFamily="34" charset="-128"/>
                <a:sym typeface="Zapf Dingbats" pitchFamily="84" charset="2"/>
              </a:defRPr>
            </a:lvl4pPr>
            <a:lvl5pPr marL="2057400" indent="-228600">
              <a:defRPr sz="2400">
                <a:solidFill>
                  <a:schemeClr val="tx1"/>
                </a:solidFill>
                <a:latin typeface="Zapf Dingbats" pitchFamily="84" charset="2"/>
                <a:ea typeface="ヒラギノ角ゴ Pro W3" panose="020B0300000000000000" pitchFamily="34" charset="-128"/>
                <a:sym typeface="Zapf Dingbats" pitchFamily="84" charset="2"/>
              </a:defRPr>
            </a:lvl5pPr>
            <a:lvl6pPr marL="25146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6pPr>
            <a:lvl7pPr marL="29718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7pPr>
            <a:lvl8pPr marL="34290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8pPr>
            <a:lvl9pPr marL="38862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9pPr>
          </a:lstStyle>
          <a:p>
            <a:fld id="{54734A93-6F58-AB40-A2EA-0DEA11AC3E93}" type="slidenum">
              <a:rPr lang="en-US" altLang="en-US" sz="1200" smtClean="0">
                <a:latin typeface="Arial" panose="020B0604020202020204" pitchFamily="34" charset="0"/>
              </a:rPr>
              <a:pPr/>
              <a:t>43</a:t>
            </a:fld>
            <a:endParaRPr lang="en-US" altLang="en-US" sz="1200">
              <a:latin typeface="Arial" panose="020B0604020202020204" pitchFamily="34" charset="0"/>
            </a:endParaRPr>
          </a:p>
        </p:txBody>
      </p:sp>
      <p:sp>
        <p:nvSpPr>
          <p:cNvPr id="23554" name="Rectangle 2">
            <a:extLst>
              <a:ext uri="{FF2B5EF4-FFF2-40B4-BE49-F238E27FC236}">
                <a16:creationId xmlns:a16="http://schemas.microsoft.com/office/drawing/2014/main" id="{B9BE5404-7C17-6242-946E-37EE416BF86A}"/>
              </a:ext>
            </a:extLst>
          </p:cNvPr>
          <p:cNvSpPr>
            <a:spLocks noGrp="1" noRot="1" noChangeAspect="1" noChangeArrowheads="1" noTextEdit="1"/>
          </p:cNvSpPr>
          <p:nvPr>
            <p:ph type="sldImg"/>
          </p:nvPr>
        </p:nvSpPr>
        <p:spPr>
          <a:solidFill>
            <a:srgbClr val="FFFFFF"/>
          </a:solidFill>
          <a:ln/>
        </p:spPr>
      </p:sp>
      <p:sp>
        <p:nvSpPr>
          <p:cNvPr id="23555" name="Rectangle 3">
            <a:extLst>
              <a:ext uri="{FF2B5EF4-FFF2-40B4-BE49-F238E27FC236}">
                <a16:creationId xmlns:a16="http://schemas.microsoft.com/office/drawing/2014/main" id="{B0052812-288A-7041-8F41-1DF882A3AB8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23730454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639EA3E0-B0C9-734C-9493-6049E94BD185}"/>
              </a:ext>
            </a:extLst>
          </p:cNvPr>
          <p:cNvSpPr>
            <a:spLocks noGrp="1" noChangeArrowheads="1"/>
          </p:cNvSpPr>
          <p:nvPr>
            <p:ph type="sldNum" sz="quarter" idx="5"/>
          </p:nvPr>
        </p:nvSpPr>
        <p:spPr>
          <a:noFill/>
        </p:spPr>
        <p:txBody>
          <a:bodyPr/>
          <a:lstStyle>
            <a:lvl1pPr>
              <a:defRPr sz="2400">
                <a:solidFill>
                  <a:schemeClr val="tx1"/>
                </a:solidFill>
                <a:latin typeface="Zapf Dingbats" pitchFamily="84" charset="2"/>
                <a:ea typeface="ヒラギノ角ゴ Pro W3" panose="020B0300000000000000" pitchFamily="34" charset="-128"/>
                <a:sym typeface="Zapf Dingbats" pitchFamily="84" charset="2"/>
              </a:defRPr>
            </a:lvl1pPr>
            <a:lvl2pPr marL="742950" indent="-285750">
              <a:defRPr sz="2400">
                <a:solidFill>
                  <a:schemeClr val="tx1"/>
                </a:solidFill>
                <a:latin typeface="Zapf Dingbats" pitchFamily="84" charset="2"/>
                <a:ea typeface="ヒラギノ角ゴ Pro W3" panose="020B0300000000000000" pitchFamily="34" charset="-128"/>
                <a:sym typeface="Zapf Dingbats" pitchFamily="84" charset="2"/>
              </a:defRPr>
            </a:lvl2pPr>
            <a:lvl3pPr marL="1143000" indent="-228600">
              <a:defRPr sz="2400">
                <a:solidFill>
                  <a:schemeClr val="tx1"/>
                </a:solidFill>
                <a:latin typeface="Zapf Dingbats" pitchFamily="84" charset="2"/>
                <a:ea typeface="ヒラギノ角ゴ Pro W3" panose="020B0300000000000000" pitchFamily="34" charset="-128"/>
                <a:sym typeface="Zapf Dingbats" pitchFamily="84" charset="2"/>
              </a:defRPr>
            </a:lvl3pPr>
            <a:lvl4pPr marL="1600200" indent="-228600">
              <a:defRPr sz="2400">
                <a:solidFill>
                  <a:schemeClr val="tx1"/>
                </a:solidFill>
                <a:latin typeface="Zapf Dingbats" pitchFamily="84" charset="2"/>
                <a:ea typeface="ヒラギノ角ゴ Pro W3" panose="020B0300000000000000" pitchFamily="34" charset="-128"/>
                <a:sym typeface="Zapf Dingbats" pitchFamily="84" charset="2"/>
              </a:defRPr>
            </a:lvl4pPr>
            <a:lvl5pPr marL="2057400" indent="-228600">
              <a:defRPr sz="2400">
                <a:solidFill>
                  <a:schemeClr val="tx1"/>
                </a:solidFill>
                <a:latin typeface="Zapf Dingbats" pitchFamily="84" charset="2"/>
                <a:ea typeface="ヒラギノ角ゴ Pro W3" panose="020B0300000000000000" pitchFamily="34" charset="-128"/>
                <a:sym typeface="Zapf Dingbats" pitchFamily="84" charset="2"/>
              </a:defRPr>
            </a:lvl5pPr>
            <a:lvl6pPr marL="25146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6pPr>
            <a:lvl7pPr marL="29718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7pPr>
            <a:lvl8pPr marL="34290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8pPr>
            <a:lvl9pPr marL="38862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9pPr>
          </a:lstStyle>
          <a:p>
            <a:fld id="{54734A93-6F58-AB40-A2EA-0DEA11AC3E93}" type="slidenum">
              <a:rPr lang="en-US" altLang="en-US" sz="1200" smtClean="0">
                <a:latin typeface="Arial" panose="020B0604020202020204" pitchFamily="34" charset="0"/>
              </a:rPr>
              <a:pPr/>
              <a:t>44</a:t>
            </a:fld>
            <a:endParaRPr lang="en-US" altLang="en-US" sz="1200">
              <a:latin typeface="Arial" panose="020B0604020202020204" pitchFamily="34" charset="0"/>
            </a:endParaRPr>
          </a:p>
        </p:txBody>
      </p:sp>
      <p:sp>
        <p:nvSpPr>
          <p:cNvPr id="23554" name="Rectangle 2">
            <a:extLst>
              <a:ext uri="{FF2B5EF4-FFF2-40B4-BE49-F238E27FC236}">
                <a16:creationId xmlns:a16="http://schemas.microsoft.com/office/drawing/2014/main" id="{B9BE5404-7C17-6242-946E-37EE416BF86A}"/>
              </a:ext>
            </a:extLst>
          </p:cNvPr>
          <p:cNvSpPr>
            <a:spLocks noGrp="1" noRot="1" noChangeAspect="1" noChangeArrowheads="1" noTextEdit="1"/>
          </p:cNvSpPr>
          <p:nvPr>
            <p:ph type="sldImg"/>
          </p:nvPr>
        </p:nvSpPr>
        <p:spPr>
          <a:solidFill>
            <a:srgbClr val="FFFFFF"/>
          </a:solidFill>
          <a:ln/>
        </p:spPr>
      </p:sp>
      <p:sp>
        <p:nvSpPr>
          <p:cNvPr id="23555" name="Rectangle 3">
            <a:extLst>
              <a:ext uri="{FF2B5EF4-FFF2-40B4-BE49-F238E27FC236}">
                <a16:creationId xmlns:a16="http://schemas.microsoft.com/office/drawing/2014/main" id="{B0052812-288A-7041-8F41-1DF882A3AB8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22362348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639EA3E0-B0C9-734C-9493-6049E94BD185}"/>
              </a:ext>
            </a:extLst>
          </p:cNvPr>
          <p:cNvSpPr>
            <a:spLocks noGrp="1" noChangeArrowheads="1"/>
          </p:cNvSpPr>
          <p:nvPr>
            <p:ph type="sldNum" sz="quarter" idx="5"/>
          </p:nvPr>
        </p:nvSpPr>
        <p:spPr>
          <a:noFill/>
        </p:spPr>
        <p:txBody>
          <a:bodyPr/>
          <a:lstStyle>
            <a:lvl1pPr>
              <a:defRPr sz="2400">
                <a:solidFill>
                  <a:schemeClr val="tx1"/>
                </a:solidFill>
                <a:latin typeface="Zapf Dingbats" pitchFamily="84" charset="2"/>
                <a:ea typeface="ヒラギノ角ゴ Pro W3" panose="020B0300000000000000" pitchFamily="34" charset="-128"/>
                <a:sym typeface="Zapf Dingbats" pitchFamily="84" charset="2"/>
              </a:defRPr>
            </a:lvl1pPr>
            <a:lvl2pPr marL="742950" indent="-285750">
              <a:defRPr sz="2400">
                <a:solidFill>
                  <a:schemeClr val="tx1"/>
                </a:solidFill>
                <a:latin typeface="Zapf Dingbats" pitchFamily="84" charset="2"/>
                <a:ea typeface="ヒラギノ角ゴ Pro W3" panose="020B0300000000000000" pitchFamily="34" charset="-128"/>
                <a:sym typeface="Zapf Dingbats" pitchFamily="84" charset="2"/>
              </a:defRPr>
            </a:lvl2pPr>
            <a:lvl3pPr marL="1143000" indent="-228600">
              <a:defRPr sz="2400">
                <a:solidFill>
                  <a:schemeClr val="tx1"/>
                </a:solidFill>
                <a:latin typeface="Zapf Dingbats" pitchFamily="84" charset="2"/>
                <a:ea typeface="ヒラギノ角ゴ Pro W3" panose="020B0300000000000000" pitchFamily="34" charset="-128"/>
                <a:sym typeface="Zapf Dingbats" pitchFamily="84" charset="2"/>
              </a:defRPr>
            </a:lvl3pPr>
            <a:lvl4pPr marL="1600200" indent="-228600">
              <a:defRPr sz="2400">
                <a:solidFill>
                  <a:schemeClr val="tx1"/>
                </a:solidFill>
                <a:latin typeface="Zapf Dingbats" pitchFamily="84" charset="2"/>
                <a:ea typeface="ヒラギノ角ゴ Pro W3" panose="020B0300000000000000" pitchFamily="34" charset="-128"/>
                <a:sym typeface="Zapf Dingbats" pitchFamily="84" charset="2"/>
              </a:defRPr>
            </a:lvl4pPr>
            <a:lvl5pPr marL="2057400" indent="-228600">
              <a:defRPr sz="2400">
                <a:solidFill>
                  <a:schemeClr val="tx1"/>
                </a:solidFill>
                <a:latin typeface="Zapf Dingbats" pitchFamily="84" charset="2"/>
                <a:ea typeface="ヒラギノ角ゴ Pro W3" panose="020B0300000000000000" pitchFamily="34" charset="-128"/>
                <a:sym typeface="Zapf Dingbats" pitchFamily="84" charset="2"/>
              </a:defRPr>
            </a:lvl5pPr>
            <a:lvl6pPr marL="25146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6pPr>
            <a:lvl7pPr marL="29718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7pPr>
            <a:lvl8pPr marL="34290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8pPr>
            <a:lvl9pPr marL="38862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9pPr>
          </a:lstStyle>
          <a:p>
            <a:fld id="{54734A93-6F58-AB40-A2EA-0DEA11AC3E93}" type="slidenum">
              <a:rPr lang="en-US" altLang="en-US" sz="1200" smtClean="0">
                <a:latin typeface="Arial" panose="020B0604020202020204" pitchFamily="34" charset="0"/>
              </a:rPr>
              <a:pPr/>
              <a:t>45</a:t>
            </a:fld>
            <a:endParaRPr lang="en-US" altLang="en-US" sz="1200">
              <a:latin typeface="Arial" panose="020B0604020202020204" pitchFamily="34" charset="0"/>
            </a:endParaRPr>
          </a:p>
        </p:txBody>
      </p:sp>
      <p:sp>
        <p:nvSpPr>
          <p:cNvPr id="23554" name="Rectangle 2">
            <a:extLst>
              <a:ext uri="{FF2B5EF4-FFF2-40B4-BE49-F238E27FC236}">
                <a16:creationId xmlns:a16="http://schemas.microsoft.com/office/drawing/2014/main" id="{B9BE5404-7C17-6242-946E-37EE416BF86A}"/>
              </a:ext>
            </a:extLst>
          </p:cNvPr>
          <p:cNvSpPr>
            <a:spLocks noGrp="1" noRot="1" noChangeAspect="1" noChangeArrowheads="1" noTextEdit="1"/>
          </p:cNvSpPr>
          <p:nvPr>
            <p:ph type="sldImg"/>
          </p:nvPr>
        </p:nvSpPr>
        <p:spPr>
          <a:solidFill>
            <a:srgbClr val="FFFFFF"/>
          </a:solidFill>
          <a:ln/>
        </p:spPr>
      </p:sp>
      <p:sp>
        <p:nvSpPr>
          <p:cNvPr id="23555" name="Rectangle 3">
            <a:extLst>
              <a:ext uri="{FF2B5EF4-FFF2-40B4-BE49-F238E27FC236}">
                <a16:creationId xmlns:a16="http://schemas.microsoft.com/office/drawing/2014/main" id="{B0052812-288A-7041-8F41-1DF882A3AB8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712052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639EA3E0-B0C9-734C-9493-6049E94BD185}"/>
              </a:ext>
            </a:extLst>
          </p:cNvPr>
          <p:cNvSpPr>
            <a:spLocks noGrp="1" noChangeArrowheads="1"/>
          </p:cNvSpPr>
          <p:nvPr>
            <p:ph type="sldNum" sz="quarter" idx="5"/>
          </p:nvPr>
        </p:nvSpPr>
        <p:spPr>
          <a:noFill/>
        </p:spPr>
        <p:txBody>
          <a:bodyPr/>
          <a:lstStyle>
            <a:lvl1pPr>
              <a:defRPr sz="2400">
                <a:solidFill>
                  <a:schemeClr val="tx1"/>
                </a:solidFill>
                <a:latin typeface="Zapf Dingbats" pitchFamily="84" charset="2"/>
                <a:ea typeface="ヒラギノ角ゴ Pro W3" panose="020B0300000000000000" pitchFamily="34" charset="-128"/>
                <a:sym typeface="Zapf Dingbats" pitchFamily="84" charset="2"/>
              </a:defRPr>
            </a:lvl1pPr>
            <a:lvl2pPr marL="742950" indent="-285750">
              <a:defRPr sz="2400">
                <a:solidFill>
                  <a:schemeClr val="tx1"/>
                </a:solidFill>
                <a:latin typeface="Zapf Dingbats" pitchFamily="84" charset="2"/>
                <a:ea typeface="ヒラギノ角ゴ Pro W3" panose="020B0300000000000000" pitchFamily="34" charset="-128"/>
                <a:sym typeface="Zapf Dingbats" pitchFamily="84" charset="2"/>
              </a:defRPr>
            </a:lvl2pPr>
            <a:lvl3pPr marL="1143000" indent="-228600">
              <a:defRPr sz="2400">
                <a:solidFill>
                  <a:schemeClr val="tx1"/>
                </a:solidFill>
                <a:latin typeface="Zapf Dingbats" pitchFamily="84" charset="2"/>
                <a:ea typeface="ヒラギノ角ゴ Pro W3" panose="020B0300000000000000" pitchFamily="34" charset="-128"/>
                <a:sym typeface="Zapf Dingbats" pitchFamily="84" charset="2"/>
              </a:defRPr>
            </a:lvl3pPr>
            <a:lvl4pPr marL="1600200" indent="-228600">
              <a:defRPr sz="2400">
                <a:solidFill>
                  <a:schemeClr val="tx1"/>
                </a:solidFill>
                <a:latin typeface="Zapf Dingbats" pitchFamily="84" charset="2"/>
                <a:ea typeface="ヒラギノ角ゴ Pro W3" panose="020B0300000000000000" pitchFamily="34" charset="-128"/>
                <a:sym typeface="Zapf Dingbats" pitchFamily="84" charset="2"/>
              </a:defRPr>
            </a:lvl4pPr>
            <a:lvl5pPr marL="2057400" indent="-228600">
              <a:defRPr sz="2400">
                <a:solidFill>
                  <a:schemeClr val="tx1"/>
                </a:solidFill>
                <a:latin typeface="Zapf Dingbats" pitchFamily="84" charset="2"/>
                <a:ea typeface="ヒラギノ角ゴ Pro W3" panose="020B0300000000000000" pitchFamily="34" charset="-128"/>
                <a:sym typeface="Zapf Dingbats" pitchFamily="84" charset="2"/>
              </a:defRPr>
            </a:lvl5pPr>
            <a:lvl6pPr marL="25146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6pPr>
            <a:lvl7pPr marL="29718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7pPr>
            <a:lvl8pPr marL="34290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8pPr>
            <a:lvl9pPr marL="38862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9pPr>
          </a:lstStyle>
          <a:p>
            <a:fld id="{54734A93-6F58-AB40-A2EA-0DEA11AC3E93}" type="slidenum">
              <a:rPr lang="en-US" altLang="en-US" sz="1200" smtClean="0">
                <a:latin typeface="Arial" panose="020B0604020202020204" pitchFamily="34" charset="0"/>
              </a:rPr>
              <a:pPr/>
              <a:t>46</a:t>
            </a:fld>
            <a:endParaRPr lang="en-US" altLang="en-US" sz="1200">
              <a:latin typeface="Arial" panose="020B0604020202020204" pitchFamily="34" charset="0"/>
            </a:endParaRPr>
          </a:p>
        </p:txBody>
      </p:sp>
      <p:sp>
        <p:nvSpPr>
          <p:cNvPr id="23554" name="Rectangle 2">
            <a:extLst>
              <a:ext uri="{FF2B5EF4-FFF2-40B4-BE49-F238E27FC236}">
                <a16:creationId xmlns:a16="http://schemas.microsoft.com/office/drawing/2014/main" id="{B9BE5404-7C17-6242-946E-37EE416BF86A}"/>
              </a:ext>
            </a:extLst>
          </p:cNvPr>
          <p:cNvSpPr>
            <a:spLocks noGrp="1" noRot="1" noChangeAspect="1" noChangeArrowheads="1" noTextEdit="1"/>
          </p:cNvSpPr>
          <p:nvPr>
            <p:ph type="sldImg"/>
          </p:nvPr>
        </p:nvSpPr>
        <p:spPr>
          <a:solidFill>
            <a:srgbClr val="FFFFFF"/>
          </a:solidFill>
          <a:ln/>
        </p:spPr>
      </p:sp>
      <p:sp>
        <p:nvSpPr>
          <p:cNvPr id="23555" name="Rectangle 3">
            <a:extLst>
              <a:ext uri="{FF2B5EF4-FFF2-40B4-BE49-F238E27FC236}">
                <a16:creationId xmlns:a16="http://schemas.microsoft.com/office/drawing/2014/main" id="{B0052812-288A-7041-8F41-1DF882A3AB8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12440561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639EA3E0-B0C9-734C-9493-6049E94BD185}"/>
              </a:ext>
            </a:extLst>
          </p:cNvPr>
          <p:cNvSpPr>
            <a:spLocks noGrp="1" noChangeArrowheads="1"/>
          </p:cNvSpPr>
          <p:nvPr>
            <p:ph type="sldNum" sz="quarter" idx="5"/>
          </p:nvPr>
        </p:nvSpPr>
        <p:spPr>
          <a:noFill/>
        </p:spPr>
        <p:txBody>
          <a:bodyPr/>
          <a:lstStyle>
            <a:lvl1pPr>
              <a:defRPr sz="2400">
                <a:solidFill>
                  <a:schemeClr val="tx1"/>
                </a:solidFill>
                <a:latin typeface="Zapf Dingbats" pitchFamily="84" charset="2"/>
                <a:ea typeface="ヒラギノ角ゴ Pro W3" panose="020B0300000000000000" pitchFamily="34" charset="-128"/>
                <a:sym typeface="Zapf Dingbats" pitchFamily="84" charset="2"/>
              </a:defRPr>
            </a:lvl1pPr>
            <a:lvl2pPr marL="742950" indent="-285750">
              <a:defRPr sz="2400">
                <a:solidFill>
                  <a:schemeClr val="tx1"/>
                </a:solidFill>
                <a:latin typeface="Zapf Dingbats" pitchFamily="84" charset="2"/>
                <a:ea typeface="ヒラギノ角ゴ Pro W3" panose="020B0300000000000000" pitchFamily="34" charset="-128"/>
                <a:sym typeface="Zapf Dingbats" pitchFamily="84" charset="2"/>
              </a:defRPr>
            </a:lvl2pPr>
            <a:lvl3pPr marL="1143000" indent="-228600">
              <a:defRPr sz="2400">
                <a:solidFill>
                  <a:schemeClr val="tx1"/>
                </a:solidFill>
                <a:latin typeface="Zapf Dingbats" pitchFamily="84" charset="2"/>
                <a:ea typeface="ヒラギノ角ゴ Pro W3" panose="020B0300000000000000" pitchFamily="34" charset="-128"/>
                <a:sym typeface="Zapf Dingbats" pitchFamily="84" charset="2"/>
              </a:defRPr>
            </a:lvl3pPr>
            <a:lvl4pPr marL="1600200" indent="-228600">
              <a:defRPr sz="2400">
                <a:solidFill>
                  <a:schemeClr val="tx1"/>
                </a:solidFill>
                <a:latin typeface="Zapf Dingbats" pitchFamily="84" charset="2"/>
                <a:ea typeface="ヒラギノ角ゴ Pro W3" panose="020B0300000000000000" pitchFamily="34" charset="-128"/>
                <a:sym typeface="Zapf Dingbats" pitchFamily="84" charset="2"/>
              </a:defRPr>
            </a:lvl4pPr>
            <a:lvl5pPr marL="2057400" indent="-228600">
              <a:defRPr sz="2400">
                <a:solidFill>
                  <a:schemeClr val="tx1"/>
                </a:solidFill>
                <a:latin typeface="Zapf Dingbats" pitchFamily="84" charset="2"/>
                <a:ea typeface="ヒラギノ角ゴ Pro W3" panose="020B0300000000000000" pitchFamily="34" charset="-128"/>
                <a:sym typeface="Zapf Dingbats" pitchFamily="84" charset="2"/>
              </a:defRPr>
            </a:lvl5pPr>
            <a:lvl6pPr marL="25146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6pPr>
            <a:lvl7pPr marL="29718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7pPr>
            <a:lvl8pPr marL="34290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8pPr>
            <a:lvl9pPr marL="38862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9pPr>
          </a:lstStyle>
          <a:p>
            <a:fld id="{54734A93-6F58-AB40-A2EA-0DEA11AC3E93}" type="slidenum">
              <a:rPr lang="en-US" altLang="en-US" sz="1200" smtClean="0">
                <a:latin typeface="Arial" panose="020B0604020202020204" pitchFamily="34" charset="0"/>
              </a:rPr>
              <a:pPr/>
              <a:t>47</a:t>
            </a:fld>
            <a:endParaRPr lang="en-US" altLang="en-US" sz="1200">
              <a:latin typeface="Arial" panose="020B0604020202020204" pitchFamily="34" charset="0"/>
            </a:endParaRPr>
          </a:p>
        </p:txBody>
      </p:sp>
      <p:sp>
        <p:nvSpPr>
          <p:cNvPr id="23554" name="Rectangle 2">
            <a:extLst>
              <a:ext uri="{FF2B5EF4-FFF2-40B4-BE49-F238E27FC236}">
                <a16:creationId xmlns:a16="http://schemas.microsoft.com/office/drawing/2014/main" id="{B9BE5404-7C17-6242-946E-37EE416BF86A}"/>
              </a:ext>
            </a:extLst>
          </p:cNvPr>
          <p:cNvSpPr>
            <a:spLocks noGrp="1" noRot="1" noChangeAspect="1" noChangeArrowheads="1" noTextEdit="1"/>
          </p:cNvSpPr>
          <p:nvPr>
            <p:ph type="sldImg"/>
          </p:nvPr>
        </p:nvSpPr>
        <p:spPr>
          <a:solidFill>
            <a:srgbClr val="FFFFFF"/>
          </a:solidFill>
          <a:ln/>
        </p:spPr>
      </p:sp>
      <p:sp>
        <p:nvSpPr>
          <p:cNvPr id="23555" name="Rectangle 3">
            <a:extLst>
              <a:ext uri="{FF2B5EF4-FFF2-40B4-BE49-F238E27FC236}">
                <a16:creationId xmlns:a16="http://schemas.microsoft.com/office/drawing/2014/main" id="{B0052812-288A-7041-8F41-1DF882A3AB8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4929840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639EA3E0-B0C9-734C-9493-6049E94BD185}"/>
              </a:ext>
            </a:extLst>
          </p:cNvPr>
          <p:cNvSpPr>
            <a:spLocks noGrp="1" noChangeArrowheads="1"/>
          </p:cNvSpPr>
          <p:nvPr>
            <p:ph type="sldNum" sz="quarter" idx="5"/>
          </p:nvPr>
        </p:nvSpPr>
        <p:spPr>
          <a:noFill/>
        </p:spPr>
        <p:txBody>
          <a:bodyPr/>
          <a:lstStyle>
            <a:lvl1pPr>
              <a:defRPr sz="2400">
                <a:solidFill>
                  <a:schemeClr val="tx1"/>
                </a:solidFill>
                <a:latin typeface="Zapf Dingbats" pitchFamily="84" charset="2"/>
                <a:ea typeface="ヒラギノ角ゴ Pro W3" panose="020B0300000000000000" pitchFamily="34" charset="-128"/>
                <a:sym typeface="Zapf Dingbats" pitchFamily="84" charset="2"/>
              </a:defRPr>
            </a:lvl1pPr>
            <a:lvl2pPr marL="742950" indent="-285750">
              <a:defRPr sz="2400">
                <a:solidFill>
                  <a:schemeClr val="tx1"/>
                </a:solidFill>
                <a:latin typeface="Zapf Dingbats" pitchFamily="84" charset="2"/>
                <a:ea typeface="ヒラギノ角ゴ Pro W3" panose="020B0300000000000000" pitchFamily="34" charset="-128"/>
                <a:sym typeface="Zapf Dingbats" pitchFamily="84" charset="2"/>
              </a:defRPr>
            </a:lvl2pPr>
            <a:lvl3pPr marL="1143000" indent="-228600">
              <a:defRPr sz="2400">
                <a:solidFill>
                  <a:schemeClr val="tx1"/>
                </a:solidFill>
                <a:latin typeface="Zapf Dingbats" pitchFamily="84" charset="2"/>
                <a:ea typeface="ヒラギノ角ゴ Pro W3" panose="020B0300000000000000" pitchFamily="34" charset="-128"/>
                <a:sym typeface="Zapf Dingbats" pitchFamily="84" charset="2"/>
              </a:defRPr>
            </a:lvl3pPr>
            <a:lvl4pPr marL="1600200" indent="-228600">
              <a:defRPr sz="2400">
                <a:solidFill>
                  <a:schemeClr val="tx1"/>
                </a:solidFill>
                <a:latin typeface="Zapf Dingbats" pitchFamily="84" charset="2"/>
                <a:ea typeface="ヒラギノ角ゴ Pro W3" panose="020B0300000000000000" pitchFamily="34" charset="-128"/>
                <a:sym typeface="Zapf Dingbats" pitchFamily="84" charset="2"/>
              </a:defRPr>
            </a:lvl4pPr>
            <a:lvl5pPr marL="2057400" indent="-228600">
              <a:defRPr sz="2400">
                <a:solidFill>
                  <a:schemeClr val="tx1"/>
                </a:solidFill>
                <a:latin typeface="Zapf Dingbats" pitchFamily="84" charset="2"/>
                <a:ea typeface="ヒラギノ角ゴ Pro W3" panose="020B0300000000000000" pitchFamily="34" charset="-128"/>
                <a:sym typeface="Zapf Dingbats" pitchFamily="84" charset="2"/>
              </a:defRPr>
            </a:lvl5pPr>
            <a:lvl6pPr marL="25146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6pPr>
            <a:lvl7pPr marL="29718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7pPr>
            <a:lvl8pPr marL="34290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8pPr>
            <a:lvl9pPr marL="38862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9pPr>
          </a:lstStyle>
          <a:p>
            <a:fld id="{54734A93-6F58-AB40-A2EA-0DEA11AC3E93}" type="slidenum">
              <a:rPr lang="en-US" altLang="en-US" sz="1200" smtClean="0">
                <a:latin typeface="Arial" panose="020B0604020202020204" pitchFamily="34" charset="0"/>
              </a:rPr>
              <a:pPr/>
              <a:t>48</a:t>
            </a:fld>
            <a:endParaRPr lang="en-US" altLang="en-US" sz="1200">
              <a:latin typeface="Arial" panose="020B0604020202020204" pitchFamily="34" charset="0"/>
            </a:endParaRPr>
          </a:p>
        </p:txBody>
      </p:sp>
      <p:sp>
        <p:nvSpPr>
          <p:cNvPr id="23554" name="Rectangle 2">
            <a:extLst>
              <a:ext uri="{FF2B5EF4-FFF2-40B4-BE49-F238E27FC236}">
                <a16:creationId xmlns:a16="http://schemas.microsoft.com/office/drawing/2014/main" id="{B9BE5404-7C17-6242-946E-37EE416BF86A}"/>
              </a:ext>
            </a:extLst>
          </p:cNvPr>
          <p:cNvSpPr>
            <a:spLocks noGrp="1" noRot="1" noChangeAspect="1" noChangeArrowheads="1" noTextEdit="1"/>
          </p:cNvSpPr>
          <p:nvPr>
            <p:ph type="sldImg"/>
          </p:nvPr>
        </p:nvSpPr>
        <p:spPr>
          <a:solidFill>
            <a:srgbClr val="FFFFFF"/>
          </a:solidFill>
          <a:ln/>
        </p:spPr>
      </p:sp>
      <p:sp>
        <p:nvSpPr>
          <p:cNvPr id="23555" name="Rectangle 3">
            <a:extLst>
              <a:ext uri="{FF2B5EF4-FFF2-40B4-BE49-F238E27FC236}">
                <a16:creationId xmlns:a16="http://schemas.microsoft.com/office/drawing/2014/main" id="{B0052812-288A-7041-8F41-1DF882A3AB8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41392732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639EA3E0-B0C9-734C-9493-6049E94BD185}"/>
              </a:ext>
            </a:extLst>
          </p:cNvPr>
          <p:cNvSpPr>
            <a:spLocks noGrp="1" noChangeArrowheads="1"/>
          </p:cNvSpPr>
          <p:nvPr>
            <p:ph type="sldNum" sz="quarter" idx="5"/>
          </p:nvPr>
        </p:nvSpPr>
        <p:spPr>
          <a:noFill/>
        </p:spPr>
        <p:txBody>
          <a:bodyPr/>
          <a:lstStyle>
            <a:lvl1pPr>
              <a:defRPr sz="2400">
                <a:solidFill>
                  <a:schemeClr val="tx1"/>
                </a:solidFill>
                <a:latin typeface="Zapf Dingbats" pitchFamily="84" charset="2"/>
                <a:ea typeface="ヒラギノ角ゴ Pro W3" panose="020B0300000000000000" pitchFamily="34" charset="-128"/>
                <a:sym typeface="Zapf Dingbats" pitchFamily="84" charset="2"/>
              </a:defRPr>
            </a:lvl1pPr>
            <a:lvl2pPr marL="742950" indent="-285750">
              <a:defRPr sz="2400">
                <a:solidFill>
                  <a:schemeClr val="tx1"/>
                </a:solidFill>
                <a:latin typeface="Zapf Dingbats" pitchFamily="84" charset="2"/>
                <a:ea typeface="ヒラギノ角ゴ Pro W3" panose="020B0300000000000000" pitchFamily="34" charset="-128"/>
                <a:sym typeface="Zapf Dingbats" pitchFamily="84" charset="2"/>
              </a:defRPr>
            </a:lvl2pPr>
            <a:lvl3pPr marL="1143000" indent="-228600">
              <a:defRPr sz="2400">
                <a:solidFill>
                  <a:schemeClr val="tx1"/>
                </a:solidFill>
                <a:latin typeface="Zapf Dingbats" pitchFamily="84" charset="2"/>
                <a:ea typeface="ヒラギノ角ゴ Pro W3" panose="020B0300000000000000" pitchFamily="34" charset="-128"/>
                <a:sym typeface="Zapf Dingbats" pitchFamily="84" charset="2"/>
              </a:defRPr>
            </a:lvl3pPr>
            <a:lvl4pPr marL="1600200" indent="-228600">
              <a:defRPr sz="2400">
                <a:solidFill>
                  <a:schemeClr val="tx1"/>
                </a:solidFill>
                <a:latin typeface="Zapf Dingbats" pitchFamily="84" charset="2"/>
                <a:ea typeface="ヒラギノ角ゴ Pro W3" panose="020B0300000000000000" pitchFamily="34" charset="-128"/>
                <a:sym typeface="Zapf Dingbats" pitchFamily="84" charset="2"/>
              </a:defRPr>
            </a:lvl4pPr>
            <a:lvl5pPr marL="2057400" indent="-228600">
              <a:defRPr sz="2400">
                <a:solidFill>
                  <a:schemeClr val="tx1"/>
                </a:solidFill>
                <a:latin typeface="Zapf Dingbats" pitchFamily="84" charset="2"/>
                <a:ea typeface="ヒラギノ角ゴ Pro W3" panose="020B0300000000000000" pitchFamily="34" charset="-128"/>
                <a:sym typeface="Zapf Dingbats" pitchFamily="84" charset="2"/>
              </a:defRPr>
            </a:lvl5pPr>
            <a:lvl6pPr marL="25146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6pPr>
            <a:lvl7pPr marL="29718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7pPr>
            <a:lvl8pPr marL="34290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8pPr>
            <a:lvl9pPr marL="38862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9pPr>
          </a:lstStyle>
          <a:p>
            <a:fld id="{54734A93-6F58-AB40-A2EA-0DEA11AC3E93}" type="slidenum">
              <a:rPr lang="en-US" altLang="en-US" sz="1200" smtClean="0">
                <a:latin typeface="Arial" panose="020B0604020202020204" pitchFamily="34" charset="0"/>
              </a:rPr>
              <a:pPr/>
              <a:t>49</a:t>
            </a:fld>
            <a:endParaRPr lang="en-US" altLang="en-US" sz="1200">
              <a:latin typeface="Arial" panose="020B0604020202020204" pitchFamily="34" charset="0"/>
            </a:endParaRPr>
          </a:p>
        </p:txBody>
      </p:sp>
      <p:sp>
        <p:nvSpPr>
          <p:cNvPr id="23554" name="Rectangle 2">
            <a:extLst>
              <a:ext uri="{FF2B5EF4-FFF2-40B4-BE49-F238E27FC236}">
                <a16:creationId xmlns:a16="http://schemas.microsoft.com/office/drawing/2014/main" id="{B9BE5404-7C17-6242-946E-37EE416BF86A}"/>
              </a:ext>
            </a:extLst>
          </p:cNvPr>
          <p:cNvSpPr>
            <a:spLocks noGrp="1" noRot="1" noChangeAspect="1" noChangeArrowheads="1" noTextEdit="1"/>
          </p:cNvSpPr>
          <p:nvPr>
            <p:ph type="sldImg"/>
          </p:nvPr>
        </p:nvSpPr>
        <p:spPr>
          <a:solidFill>
            <a:srgbClr val="FFFFFF"/>
          </a:solidFill>
          <a:ln/>
        </p:spPr>
      </p:sp>
      <p:sp>
        <p:nvSpPr>
          <p:cNvPr id="23555" name="Rectangle 3">
            <a:extLst>
              <a:ext uri="{FF2B5EF4-FFF2-40B4-BE49-F238E27FC236}">
                <a16:creationId xmlns:a16="http://schemas.microsoft.com/office/drawing/2014/main" id="{B0052812-288A-7041-8F41-1DF882A3AB8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4252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9A1E6F16-8C11-F94D-8FED-D89FE0C3BA9F}"/>
              </a:ext>
            </a:extLst>
          </p:cNvPr>
          <p:cNvSpPr>
            <a:spLocks noGrp="1" noChangeArrowheads="1"/>
          </p:cNvSpPr>
          <p:nvPr>
            <p:ph type="sldNum" sz="quarter" idx="5"/>
          </p:nvPr>
        </p:nvSpPr>
        <p:spPr>
          <a:noFill/>
        </p:spPr>
        <p:txBody>
          <a:bodyPr/>
          <a:lstStyle>
            <a:lvl1pPr>
              <a:defRPr sz="2400">
                <a:solidFill>
                  <a:schemeClr val="tx1"/>
                </a:solidFill>
                <a:latin typeface="Zapf Dingbats" pitchFamily="84" charset="2"/>
                <a:ea typeface="ヒラギノ角ゴ Pro W3" panose="020B0300000000000000" pitchFamily="34" charset="-128"/>
                <a:sym typeface="Zapf Dingbats" pitchFamily="84" charset="2"/>
              </a:defRPr>
            </a:lvl1pPr>
            <a:lvl2pPr marL="742950" indent="-285750">
              <a:defRPr sz="2400">
                <a:solidFill>
                  <a:schemeClr val="tx1"/>
                </a:solidFill>
                <a:latin typeface="Zapf Dingbats" pitchFamily="84" charset="2"/>
                <a:ea typeface="ヒラギノ角ゴ Pro W3" panose="020B0300000000000000" pitchFamily="34" charset="-128"/>
                <a:sym typeface="Zapf Dingbats" pitchFamily="84" charset="2"/>
              </a:defRPr>
            </a:lvl2pPr>
            <a:lvl3pPr marL="1143000" indent="-228600">
              <a:defRPr sz="2400">
                <a:solidFill>
                  <a:schemeClr val="tx1"/>
                </a:solidFill>
                <a:latin typeface="Zapf Dingbats" pitchFamily="84" charset="2"/>
                <a:ea typeface="ヒラギノ角ゴ Pro W3" panose="020B0300000000000000" pitchFamily="34" charset="-128"/>
                <a:sym typeface="Zapf Dingbats" pitchFamily="84" charset="2"/>
              </a:defRPr>
            </a:lvl3pPr>
            <a:lvl4pPr marL="1600200" indent="-228600">
              <a:defRPr sz="2400">
                <a:solidFill>
                  <a:schemeClr val="tx1"/>
                </a:solidFill>
                <a:latin typeface="Zapf Dingbats" pitchFamily="84" charset="2"/>
                <a:ea typeface="ヒラギノ角ゴ Pro W3" panose="020B0300000000000000" pitchFamily="34" charset="-128"/>
                <a:sym typeface="Zapf Dingbats" pitchFamily="84" charset="2"/>
              </a:defRPr>
            </a:lvl4pPr>
            <a:lvl5pPr marL="2057400" indent="-228600">
              <a:defRPr sz="2400">
                <a:solidFill>
                  <a:schemeClr val="tx1"/>
                </a:solidFill>
                <a:latin typeface="Zapf Dingbats" pitchFamily="84" charset="2"/>
                <a:ea typeface="ヒラギノ角ゴ Pro W3" panose="020B0300000000000000" pitchFamily="34" charset="-128"/>
                <a:sym typeface="Zapf Dingbats" pitchFamily="84" charset="2"/>
              </a:defRPr>
            </a:lvl5pPr>
            <a:lvl6pPr marL="25146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6pPr>
            <a:lvl7pPr marL="29718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7pPr>
            <a:lvl8pPr marL="34290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8pPr>
            <a:lvl9pPr marL="38862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9pPr>
          </a:lstStyle>
          <a:p>
            <a:fld id="{D09F57C5-D18B-CB4F-B14A-636CB511107A}" type="slidenum">
              <a:rPr lang="en-US" altLang="en-US" sz="1200" smtClean="0">
                <a:latin typeface="Arial" panose="020B0604020202020204" pitchFamily="34" charset="0"/>
              </a:rPr>
              <a:pPr/>
              <a:t>5</a:t>
            </a:fld>
            <a:endParaRPr lang="en-US" altLang="en-US" sz="1200">
              <a:latin typeface="Arial" panose="020B0604020202020204" pitchFamily="34" charset="0"/>
            </a:endParaRPr>
          </a:p>
        </p:txBody>
      </p:sp>
      <p:sp>
        <p:nvSpPr>
          <p:cNvPr id="29698" name="Rectangle 2">
            <a:extLst>
              <a:ext uri="{FF2B5EF4-FFF2-40B4-BE49-F238E27FC236}">
                <a16:creationId xmlns:a16="http://schemas.microsoft.com/office/drawing/2014/main" id="{BA53075B-FFE2-D543-A474-DAFEF4831A14}"/>
              </a:ext>
            </a:extLst>
          </p:cNvPr>
          <p:cNvSpPr>
            <a:spLocks noGrp="1" noRot="1" noChangeAspect="1" noChangeArrowheads="1" noTextEdit="1"/>
          </p:cNvSpPr>
          <p:nvPr>
            <p:ph type="sldImg"/>
          </p:nvPr>
        </p:nvSpPr>
        <p:spPr>
          <a:solidFill>
            <a:srgbClr val="FFFFFF"/>
          </a:solidFill>
          <a:ln/>
        </p:spPr>
      </p:sp>
      <p:sp>
        <p:nvSpPr>
          <p:cNvPr id="29699" name="Rectangle 3">
            <a:extLst>
              <a:ext uri="{FF2B5EF4-FFF2-40B4-BE49-F238E27FC236}">
                <a16:creationId xmlns:a16="http://schemas.microsoft.com/office/drawing/2014/main" id="{7C25EC3E-FD8B-F843-BF0C-A2A6F25E749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39397568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9A1E6F16-8C11-F94D-8FED-D89FE0C3BA9F}"/>
              </a:ext>
            </a:extLst>
          </p:cNvPr>
          <p:cNvSpPr>
            <a:spLocks noGrp="1" noChangeArrowheads="1"/>
          </p:cNvSpPr>
          <p:nvPr>
            <p:ph type="sldNum" sz="quarter" idx="5"/>
          </p:nvPr>
        </p:nvSpPr>
        <p:spPr>
          <a:noFill/>
        </p:spPr>
        <p:txBody>
          <a:bodyPr/>
          <a:lstStyle>
            <a:lvl1pPr>
              <a:defRPr sz="2400">
                <a:solidFill>
                  <a:schemeClr val="tx1"/>
                </a:solidFill>
                <a:latin typeface="Zapf Dingbats" pitchFamily="84" charset="2"/>
                <a:ea typeface="ヒラギノ角ゴ Pro W3" panose="020B0300000000000000" pitchFamily="34" charset="-128"/>
                <a:sym typeface="Zapf Dingbats" pitchFamily="84" charset="2"/>
              </a:defRPr>
            </a:lvl1pPr>
            <a:lvl2pPr marL="742950" indent="-285750">
              <a:defRPr sz="2400">
                <a:solidFill>
                  <a:schemeClr val="tx1"/>
                </a:solidFill>
                <a:latin typeface="Zapf Dingbats" pitchFamily="84" charset="2"/>
                <a:ea typeface="ヒラギノ角ゴ Pro W3" panose="020B0300000000000000" pitchFamily="34" charset="-128"/>
                <a:sym typeface="Zapf Dingbats" pitchFamily="84" charset="2"/>
              </a:defRPr>
            </a:lvl2pPr>
            <a:lvl3pPr marL="1143000" indent="-228600">
              <a:defRPr sz="2400">
                <a:solidFill>
                  <a:schemeClr val="tx1"/>
                </a:solidFill>
                <a:latin typeface="Zapf Dingbats" pitchFamily="84" charset="2"/>
                <a:ea typeface="ヒラギノ角ゴ Pro W3" panose="020B0300000000000000" pitchFamily="34" charset="-128"/>
                <a:sym typeface="Zapf Dingbats" pitchFamily="84" charset="2"/>
              </a:defRPr>
            </a:lvl3pPr>
            <a:lvl4pPr marL="1600200" indent="-228600">
              <a:defRPr sz="2400">
                <a:solidFill>
                  <a:schemeClr val="tx1"/>
                </a:solidFill>
                <a:latin typeface="Zapf Dingbats" pitchFamily="84" charset="2"/>
                <a:ea typeface="ヒラギノ角ゴ Pro W3" panose="020B0300000000000000" pitchFamily="34" charset="-128"/>
                <a:sym typeface="Zapf Dingbats" pitchFamily="84" charset="2"/>
              </a:defRPr>
            </a:lvl4pPr>
            <a:lvl5pPr marL="2057400" indent="-228600">
              <a:defRPr sz="2400">
                <a:solidFill>
                  <a:schemeClr val="tx1"/>
                </a:solidFill>
                <a:latin typeface="Zapf Dingbats" pitchFamily="84" charset="2"/>
                <a:ea typeface="ヒラギノ角ゴ Pro W3" panose="020B0300000000000000" pitchFamily="34" charset="-128"/>
                <a:sym typeface="Zapf Dingbats" pitchFamily="84" charset="2"/>
              </a:defRPr>
            </a:lvl5pPr>
            <a:lvl6pPr marL="25146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6pPr>
            <a:lvl7pPr marL="29718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7pPr>
            <a:lvl8pPr marL="34290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8pPr>
            <a:lvl9pPr marL="38862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9pPr>
          </a:lstStyle>
          <a:p>
            <a:fld id="{D09F57C5-D18B-CB4F-B14A-636CB511107A}" type="slidenum">
              <a:rPr lang="en-US" altLang="en-US" sz="1200" smtClean="0">
                <a:latin typeface="Arial" panose="020B0604020202020204" pitchFamily="34" charset="0"/>
              </a:rPr>
              <a:pPr/>
              <a:t>50</a:t>
            </a:fld>
            <a:endParaRPr lang="en-US" altLang="en-US" sz="1200">
              <a:latin typeface="Arial" panose="020B0604020202020204" pitchFamily="34" charset="0"/>
            </a:endParaRPr>
          </a:p>
        </p:txBody>
      </p:sp>
      <p:sp>
        <p:nvSpPr>
          <p:cNvPr id="29698" name="Rectangle 2">
            <a:extLst>
              <a:ext uri="{FF2B5EF4-FFF2-40B4-BE49-F238E27FC236}">
                <a16:creationId xmlns:a16="http://schemas.microsoft.com/office/drawing/2014/main" id="{BA53075B-FFE2-D543-A474-DAFEF4831A14}"/>
              </a:ext>
            </a:extLst>
          </p:cNvPr>
          <p:cNvSpPr>
            <a:spLocks noGrp="1" noRot="1" noChangeAspect="1" noChangeArrowheads="1" noTextEdit="1"/>
          </p:cNvSpPr>
          <p:nvPr>
            <p:ph type="sldImg"/>
          </p:nvPr>
        </p:nvSpPr>
        <p:spPr>
          <a:solidFill>
            <a:srgbClr val="FFFFFF"/>
          </a:solidFill>
          <a:ln/>
        </p:spPr>
      </p:sp>
      <p:sp>
        <p:nvSpPr>
          <p:cNvPr id="29699" name="Rectangle 3">
            <a:extLst>
              <a:ext uri="{FF2B5EF4-FFF2-40B4-BE49-F238E27FC236}">
                <a16:creationId xmlns:a16="http://schemas.microsoft.com/office/drawing/2014/main" id="{7C25EC3E-FD8B-F843-BF0C-A2A6F25E749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9A1E6F16-8C11-F94D-8FED-D89FE0C3BA9F}"/>
              </a:ext>
            </a:extLst>
          </p:cNvPr>
          <p:cNvSpPr>
            <a:spLocks noGrp="1" noChangeArrowheads="1"/>
          </p:cNvSpPr>
          <p:nvPr>
            <p:ph type="sldNum" sz="quarter" idx="5"/>
          </p:nvPr>
        </p:nvSpPr>
        <p:spPr>
          <a:noFill/>
        </p:spPr>
        <p:txBody>
          <a:bodyPr/>
          <a:lstStyle>
            <a:lvl1pPr>
              <a:defRPr sz="2400">
                <a:solidFill>
                  <a:schemeClr val="tx1"/>
                </a:solidFill>
                <a:latin typeface="Zapf Dingbats" pitchFamily="84" charset="2"/>
                <a:ea typeface="ヒラギノ角ゴ Pro W3" panose="020B0300000000000000" pitchFamily="34" charset="-128"/>
                <a:sym typeface="Zapf Dingbats" pitchFamily="84" charset="2"/>
              </a:defRPr>
            </a:lvl1pPr>
            <a:lvl2pPr marL="742950" indent="-285750">
              <a:defRPr sz="2400">
                <a:solidFill>
                  <a:schemeClr val="tx1"/>
                </a:solidFill>
                <a:latin typeface="Zapf Dingbats" pitchFamily="84" charset="2"/>
                <a:ea typeface="ヒラギノ角ゴ Pro W3" panose="020B0300000000000000" pitchFamily="34" charset="-128"/>
                <a:sym typeface="Zapf Dingbats" pitchFamily="84" charset="2"/>
              </a:defRPr>
            </a:lvl2pPr>
            <a:lvl3pPr marL="1143000" indent="-228600">
              <a:defRPr sz="2400">
                <a:solidFill>
                  <a:schemeClr val="tx1"/>
                </a:solidFill>
                <a:latin typeface="Zapf Dingbats" pitchFamily="84" charset="2"/>
                <a:ea typeface="ヒラギノ角ゴ Pro W3" panose="020B0300000000000000" pitchFamily="34" charset="-128"/>
                <a:sym typeface="Zapf Dingbats" pitchFamily="84" charset="2"/>
              </a:defRPr>
            </a:lvl3pPr>
            <a:lvl4pPr marL="1600200" indent="-228600">
              <a:defRPr sz="2400">
                <a:solidFill>
                  <a:schemeClr val="tx1"/>
                </a:solidFill>
                <a:latin typeface="Zapf Dingbats" pitchFamily="84" charset="2"/>
                <a:ea typeface="ヒラギノ角ゴ Pro W3" panose="020B0300000000000000" pitchFamily="34" charset="-128"/>
                <a:sym typeface="Zapf Dingbats" pitchFamily="84" charset="2"/>
              </a:defRPr>
            </a:lvl4pPr>
            <a:lvl5pPr marL="2057400" indent="-228600">
              <a:defRPr sz="2400">
                <a:solidFill>
                  <a:schemeClr val="tx1"/>
                </a:solidFill>
                <a:latin typeface="Zapf Dingbats" pitchFamily="84" charset="2"/>
                <a:ea typeface="ヒラギノ角ゴ Pro W3" panose="020B0300000000000000" pitchFamily="34" charset="-128"/>
                <a:sym typeface="Zapf Dingbats" pitchFamily="84" charset="2"/>
              </a:defRPr>
            </a:lvl5pPr>
            <a:lvl6pPr marL="25146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6pPr>
            <a:lvl7pPr marL="29718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7pPr>
            <a:lvl8pPr marL="34290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8pPr>
            <a:lvl9pPr marL="38862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9pPr>
          </a:lstStyle>
          <a:p>
            <a:fld id="{D09F57C5-D18B-CB4F-B14A-636CB511107A}" type="slidenum">
              <a:rPr lang="en-US" altLang="en-US" sz="1200" smtClean="0">
                <a:latin typeface="Arial" panose="020B0604020202020204" pitchFamily="34" charset="0"/>
              </a:rPr>
              <a:pPr/>
              <a:t>51</a:t>
            </a:fld>
            <a:endParaRPr lang="en-US" altLang="en-US" sz="1200">
              <a:latin typeface="Arial" panose="020B0604020202020204" pitchFamily="34" charset="0"/>
            </a:endParaRPr>
          </a:p>
        </p:txBody>
      </p:sp>
      <p:sp>
        <p:nvSpPr>
          <p:cNvPr id="29698" name="Rectangle 2">
            <a:extLst>
              <a:ext uri="{FF2B5EF4-FFF2-40B4-BE49-F238E27FC236}">
                <a16:creationId xmlns:a16="http://schemas.microsoft.com/office/drawing/2014/main" id="{BA53075B-FFE2-D543-A474-DAFEF4831A14}"/>
              </a:ext>
            </a:extLst>
          </p:cNvPr>
          <p:cNvSpPr>
            <a:spLocks noGrp="1" noRot="1" noChangeAspect="1" noChangeArrowheads="1" noTextEdit="1"/>
          </p:cNvSpPr>
          <p:nvPr>
            <p:ph type="sldImg"/>
          </p:nvPr>
        </p:nvSpPr>
        <p:spPr>
          <a:solidFill>
            <a:srgbClr val="FFFFFF"/>
          </a:solidFill>
          <a:ln/>
        </p:spPr>
      </p:sp>
      <p:sp>
        <p:nvSpPr>
          <p:cNvPr id="29699" name="Rectangle 3">
            <a:extLst>
              <a:ext uri="{FF2B5EF4-FFF2-40B4-BE49-F238E27FC236}">
                <a16:creationId xmlns:a16="http://schemas.microsoft.com/office/drawing/2014/main" id="{7C25EC3E-FD8B-F843-BF0C-A2A6F25E749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17134536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a:extLst>
              <a:ext uri="{FF2B5EF4-FFF2-40B4-BE49-F238E27FC236}">
                <a16:creationId xmlns:a16="http://schemas.microsoft.com/office/drawing/2014/main" id="{DD52F6AE-F0ED-EE4C-BD62-C2BA0E0100BD}"/>
              </a:ext>
            </a:extLst>
          </p:cNvPr>
          <p:cNvSpPr>
            <a:spLocks noGrp="1" noChangeArrowheads="1"/>
          </p:cNvSpPr>
          <p:nvPr>
            <p:ph type="sldNum" sz="quarter" idx="5"/>
          </p:nvPr>
        </p:nvSpPr>
        <p:spPr>
          <a:noFill/>
        </p:spPr>
        <p:txBody>
          <a:bodyPr/>
          <a:lstStyle>
            <a:lvl1pPr>
              <a:defRPr sz="2400">
                <a:solidFill>
                  <a:schemeClr val="tx1"/>
                </a:solidFill>
                <a:latin typeface="Zapf Dingbats" pitchFamily="84" charset="2"/>
                <a:ea typeface="ヒラギノ角ゴ Pro W3" panose="020B0300000000000000" pitchFamily="34" charset="-128"/>
                <a:sym typeface="Zapf Dingbats" pitchFamily="84" charset="2"/>
              </a:defRPr>
            </a:lvl1pPr>
            <a:lvl2pPr marL="742950" indent="-285750">
              <a:defRPr sz="2400">
                <a:solidFill>
                  <a:schemeClr val="tx1"/>
                </a:solidFill>
                <a:latin typeface="Zapf Dingbats" pitchFamily="84" charset="2"/>
                <a:ea typeface="ヒラギノ角ゴ Pro W3" panose="020B0300000000000000" pitchFamily="34" charset="-128"/>
                <a:sym typeface="Zapf Dingbats" pitchFamily="84" charset="2"/>
              </a:defRPr>
            </a:lvl2pPr>
            <a:lvl3pPr marL="1143000" indent="-228600">
              <a:defRPr sz="2400">
                <a:solidFill>
                  <a:schemeClr val="tx1"/>
                </a:solidFill>
                <a:latin typeface="Zapf Dingbats" pitchFamily="84" charset="2"/>
                <a:ea typeface="ヒラギノ角ゴ Pro W3" panose="020B0300000000000000" pitchFamily="34" charset="-128"/>
                <a:sym typeface="Zapf Dingbats" pitchFamily="84" charset="2"/>
              </a:defRPr>
            </a:lvl3pPr>
            <a:lvl4pPr marL="1600200" indent="-228600">
              <a:defRPr sz="2400">
                <a:solidFill>
                  <a:schemeClr val="tx1"/>
                </a:solidFill>
                <a:latin typeface="Zapf Dingbats" pitchFamily="84" charset="2"/>
                <a:ea typeface="ヒラギノ角ゴ Pro W3" panose="020B0300000000000000" pitchFamily="34" charset="-128"/>
                <a:sym typeface="Zapf Dingbats" pitchFamily="84" charset="2"/>
              </a:defRPr>
            </a:lvl4pPr>
            <a:lvl5pPr marL="2057400" indent="-228600">
              <a:defRPr sz="2400">
                <a:solidFill>
                  <a:schemeClr val="tx1"/>
                </a:solidFill>
                <a:latin typeface="Zapf Dingbats" pitchFamily="84" charset="2"/>
                <a:ea typeface="ヒラギノ角ゴ Pro W3" panose="020B0300000000000000" pitchFamily="34" charset="-128"/>
                <a:sym typeface="Zapf Dingbats" pitchFamily="84" charset="2"/>
              </a:defRPr>
            </a:lvl5pPr>
            <a:lvl6pPr marL="25146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6pPr>
            <a:lvl7pPr marL="29718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7pPr>
            <a:lvl8pPr marL="34290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8pPr>
            <a:lvl9pPr marL="38862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9pPr>
          </a:lstStyle>
          <a:p>
            <a:fld id="{7282843F-88FC-C840-B8AE-7F4AACB3BDFD}" type="slidenum">
              <a:rPr lang="en-US" altLang="en-US" sz="1200" smtClean="0">
                <a:latin typeface="Arial" panose="020B0604020202020204" pitchFamily="34" charset="0"/>
              </a:rPr>
              <a:pPr/>
              <a:t>52</a:t>
            </a:fld>
            <a:endParaRPr lang="en-US" altLang="en-US" sz="1200">
              <a:latin typeface="Arial" panose="020B0604020202020204" pitchFamily="34" charset="0"/>
            </a:endParaRPr>
          </a:p>
        </p:txBody>
      </p:sp>
      <p:sp>
        <p:nvSpPr>
          <p:cNvPr id="132098" name="Rectangle 2">
            <a:extLst>
              <a:ext uri="{FF2B5EF4-FFF2-40B4-BE49-F238E27FC236}">
                <a16:creationId xmlns:a16="http://schemas.microsoft.com/office/drawing/2014/main" id="{F926F024-B4AB-7547-8F92-B26AF52EC867}"/>
              </a:ext>
            </a:extLst>
          </p:cNvPr>
          <p:cNvSpPr>
            <a:spLocks noGrp="1" noRot="1" noChangeAspect="1" noChangeArrowheads="1" noTextEdit="1"/>
          </p:cNvSpPr>
          <p:nvPr>
            <p:ph type="sldImg"/>
          </p:nvPr>
        </p:nvSpPr>
        <p:spPr>
          <a:ln/>
        </p:spPr>
      </p:sp>
      <p:sp>
        <p:nvSpPr>
          <p:cNvPr id="132099" name="Rectangle 3">
            <a:extLst>
              <a:ext uri="{FF2B5EF4-FFF2-40B4-BE49-F238E27FC236}">
                <a16:creationId xmlns:a16="http://schemas.microsoft.com/office/drawing/2014/main" id="{679FA607-E449-5846-95C5-179D01D9AE5D}"/>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233346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a:extLst>
              <a:ext uri="{FF2B5EF4-FFF2-40B4-BE49-F238E27FC236}">
                <a16:creationId xmlns:a16="http://schemas.microsoft.com/office/drawing/2014/main" id="{F81E3B55-0036-4841-AE8E-D180ADDBBC9E}"/>
              </a:ext>
            </a:extLst>
          </p:cNvPr>
          <p:cNvSpPr>
            <a:spLocks noGrp="1" noRot="1" noChangeAspect="1" noChangeArrowheads="1" noTextEdit="1"/>
          </p:cNvSpPr>
          <p:nvPr>
            <p:ph type="sldImg"/>
          </p:nvPr>
        </p:nvSpPr>
        <p:spPr>
          <a:ln/>
        </p:spPr>
      </p:sp>
      <p:sp>
        <p:nvSpPr>
          <p:cNvPr id="134146" name="Notes Placeholder 2">
            <a:extLst>
              <a:ext uri="{FF2B5EF4-FFF2-40B4-BE49-F238E27FC236}">
                <a16:creationId xmlns:a16="http://schemas.microsoft.com/office/drawing/2014/main" id="{6E5D092B-8445-DF4D-A812-8D2AF5CE159D}"/>
              </a:ext>
            </a:extLst>
          </p:cNvPr>
          <p:cNvSpPr>
            <a:spLocks noGrp="1" noChangeArrowheads="1"/>
          </p:cNvSpPr>
          <p:nvPr>
            <p:ph type="body" idx="1"/>
          </p:nvPr>
        </p:nvSpPr>
        <p:spPr>
          <a:noFill/>
        </p:spPr>
        <p:txBody>
          <a:bodyPr/>
          <a:lstStyle/>
          <a:p>
            <a:endParaRPr lang="en-US" altLang="en-US"/>
          </a:p>
        </p:txBody>
      </p:sp>
      <p:sp>
        <p:nvSpPr>
          <p:cNvPr id="134147" name="Slide Number Placeholder 3">
            <a:extLst>
              <a:ext uri="{FF2B5EF4-FFF2-40B4-BE49-F238E27FC236}">
                <a16:creationId xmlns:a16="http://schemas.microsoft.com/office/drawing/2014/main" id="{8F35EDE2-70FF-BF40-9456-9FB2ED6EC69C}"/>
              </a:ext>
            </a:extLst>
          </p:cNvPr>
          <p:cNvSpPr>
            <a:spLocks noGrp="1"/>
          </p:cNvSpPr>
          <p:nvPr>
            <p:ph type="sldNum" sz="quarter" idx="5"/>
          </p:nvPr>
        </p:nvSpPr>
        <p:spPr>
          <a:noFill/>
        </p:spPr>
        <p:txBody>
          <a:bodyPr/>
          <a:lstStyle>
            <a:lvl1pPr>
              <a:defRPr sz="2400">
                <a:solidFill>
                  <a:schemeClr val="tx1"/>
                </a:solidFill>
                <a:latin typeface="Zapf Dingbats" pitchFamily="84" charset="2"/>
                <a:ea typeface="ヒラギノ角ゴ Pro W3" panose="020B0300000000000000" pitchFamily="34" charset="-128"/>
                <a:sym typeface="Zapf Dingbats" pitchFamily="84" charset="2"/>
              </a:defRPr>
            </a:lvl1pPr>
            <a:lvl2pPr marL="742950" indent="-285750">
              <a:defRPr sz="2400">
                <a:solidFill>
                  <a:schemeClr val="tx1"/>
                </a:solidFill>
                <a:latin typeface="Zapf Dingbats" pitchFamily="84" charset="2"/>
                <a:ea typeface="ヒラギノ角ゴ Pro W3" panose="020B0300000000000000" pitchFamily="34" charset="-128"/>
                <a:sym typeface="Zapf Dingbats" pitchFamily="84" charset="2"/>
              </a:defRPr>
            </a:lvl2pPr>
            <a:lvl3pPr marL="1143000" indent="-228600">
              <a:defRPr sz="2400">
                <a:solidFill>
                  <a:schemeClr val="tx1"/>
                </a:solidFill>
                <a:latin typeface="Zapf Dingbats" pitchFamily="84" charset="2"/>
                <a:ea typeface="ヒラギノ角ゴ Pro W3" panose="020B0300000000000000" pitchFamily="34" charset="-128"/>
                <a:sym typeface="Zapf Dingbats" pitchFamily="84" charset="2"/>
              </a:defRPr>
            </a:lvl3pPr>
            <a:lvl4pPr marL="1600200" indent="-228600">
              <a:defRPr sz="2400">
                <a:solidFill>
                  <a:schemeClr val="tx1"/>
                </a:solidFill>
                <a:latin typeface="Zapf Dingbats" pitchFamily="84" charset="2"/>
                <a:ea typeface="ヒラギノ角ゴ Pro W3" panose="020B0300000000000000" pitchFamily="34" charset="-128"/>
                <a:sym typeface="Zapf Dingbats" pitchFamily="84" charset="2"/>
              </a:defRPr>
            </a:lvl4pPr>
            <a:lvl5pPr marL="2057400" indent="-228600">
              <a:defRPr sz="2400">
                <a:solidFill>
                  <a:schemeClr val="tx1"/>
                </a:solidFill>
                <a:latin typeface="Zapf Dingbats" pitchFamily="84" charset="2"/>
                <a:ea typeface="ヒラギノ角ゴ Pro W3" panose="020B0300000000000000" pitchFamily="34" charset="-128"/>
                <a:sym typeface="Zapf Dingbats" pitchFamily="84" charset="2"/>
              </a:defRPr>
            </a:lvl5pPr>
            <a:lvl6pPr marL="25146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6pPr>
            <a:lvl7pPr marL="29718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7pPr>
            <a:lvl8pPr marL="34290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8pPr>
            <a:lvl9pPr marL="38862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9pPr>
          </a:lstStyle>
          <a:p>
            <a:fld id="{A6FAD40C-06B8-914A-B749-33A8E4906F28}" type="slidenum">
              <a:rPr lang="en-US" altLang="en-US" sz="1200" smtClean="0">
                <a:latin typeface="Arial" panose="020B0604020202020204" pitchFamily="34" charset="0"/>
              </a:rPr>
              <a:pPr/>
              <a:t>53</a:t>
            </a:fld>
            <a:endParaRPr lang="en-US" altLang="en-US" sz="1200">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3B1B96E2-8FD8-2F4D-ADF6-A5724B275656}"/>
              </a:ext>
            </a:extLst>
          </p:cNvPr>
          <p:cNvSpPr>
            <a:spLocks noGrp="1" noChangeArrowheads="1"/>
          </p:cNvSpPr>
          <p:nvPr>
            <p:ph type="sldNum" sz="quarter" idx="5"/>
          </p:nvPr>
        </p:nvSpPr>
        <p:spPr>
          <a:noFill/>
        </p:spPr>
        <p:txBody>
          <a:bodyPr/>
          <a:lstStyle>
            <a:lvl1pPr>
              <a:defRPr sz="2400">
                <a:solidFill>
                  <a:schemeClr val="tx1"/>
                </a:solidFill>
                <a:latin typeface="Zapf Dingbats" pitchFamily="84" charset="2"/>
                <a:ea typeface="ヒラギノ角ゴ Pro W3" panose="020B0300000000000000" pitchFamily="34" charset="-128"/>
                <a:sym typeface="Zapf Dingbats" pitchFamily="84" charset="2"/>
              </a:defRPr>
            </a:lvl1pPr>
            <a:lvl2pPr marL="742950" indent="-285750">
              <a:defRPr sz="2400">
                <a:solidFill>
                  <a:schemeClr val="tx1"/>
                </a:solidFill>
                <a:latin typeface="Zapf Dingbats" pitchFamily="84" charset="2"/>
                <a:ea typeface="ヒラギノ角ゴ Pro W3" panose="020B0300000000000000" pitchFamily="34" charset="-128"/>
                <a:sym typeface="Zapf Dingbats" pitchFamily="84" charset="2"/>
              </a:defRPr>
            </a:lvl2pPr>
            <a:lvl3pPr marL="1143000" indent="-228600">
              <a:defRPr sz="2400">
                <a:solidFill>
                  <a:schemeClr val="tx1"/>
                </a:solidFill>
                <a:latin typeface="Zapf Dingbats" pitchFamily="84" charset="2"/>
                <a:ea typeface="ヒラギノ角ゴ Pro W3" panose="020B0300000000000000" pitchFamily="34" charset="-128"/>
                <a:sym typeface="Zapf Dingbats" pitchFamily="84" charset="2"/>
              </a:defRPr>
            </a:lvl3pPr>
            <a:lvl4pPr marL="1600200" indent="-228600">
              <a:defRPr sz="2400">
                <a:solidFill>
                  <a:schemeClr val="tx1"/>
                </a:solidFill>
                <a:latin typeface="Zapf Dingbats" pitchFamily="84" charset="2"/>
                <a:ea typeface="ヒラギノ角ゴ Pro W3" panose="020B0300000000000000" pitchFamily="34" charset="-128"/>
                <a:sym typeface="Zapf Dingbats" pitchFamily="84" charset="2"/>
              </a:defRPr>
            </a:lvl4pPr>
            <a:lvl5pPr marL="2057400" indent="-228600">
              <a:defRPr sz="2400">
                <a:solidFill>
                  <a:schemeClr val="tx1"/>
                </a:solidFill>
                <a:latin typeface="Zapf Dingbats" pitchFamily="84" charset="2"/>
                <a:ea typeface="ヒラギノ角ゴ Pro W3" panose="020B0300000000000000" pitchFamily="34" charset="-128"/>
                <a:sym typeface="Zapf Dingbats" pitchFamily="84" charset="2"/>
              </a:defRPr>
            </a:lvl5pPr>
            <a:lvl6pPr marL="25146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6pPr>
            <a:lvl7pPr marL="29718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7pPr>
            <a:lvl8pPr marL="34290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8pPr>
            <a:lvl9pPr marL="38862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9pPr>
          </a:lstStyle>
          <a:p>
            <a:fld id="{7F178044-B95D-0246-ADDA-90DB8F5F478F}" type="slidenum">
              <a:rPr lang="en-US" altLang="en-US" sz="1200" smtClean="0">
                <a:latin typeface="Arial" panose="020B0604020202020204" pitchFamily="34" charset="0"/>
              </a:rPr>
              <a:pPr/>
              <a:t>54</a:t>
            </a:fld>
            <a:endParaRPr lang="en-US" altLang="en-US" sz="1200">
              <a:latin typeface="Arial" panose="020B0604020202020204" pitchFamily="34" charset="0"/>
            </a:endParaRPr>
          </a:p>
        </p:txBody>
      </p:sp>
      <p:sp>
        <p:nvSpPr>
          <p:cNvPr id="33794" name="Rectangle 2">
            <a:extLst>
              <a:ext uri="{FF2B5EF4-FFF2-40B4-BE49-F238E27FC236}">
                <a16:creationId xmlns:a16="http://schemas.microsoft.com/office/drawing/2014/main" id="{CE09DBCA-5E82-AB4F-839B-66C339587EB3}"/>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2EA358FD-5CFD-4E47-9F18-7F140DC51EF1}"/>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9494847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9504CDF7-C2BC-0442-893E-438CCD26AE30}"/>
              </a:ext>
            </a:extLst>
          </p:cNvPr>
          <p:cNvSpPr>
            <a:spLocks noGrp="1" noChangeArrowheads="1"/>
          </p:cNvSpPr>
          <p:nvPr>
            <p:ph type="sldNum" sz="quarter" idx="5"/>
          </p:nvPr>
        </p:nvSpPr>
        <p:spPr>
          <a:noFill/>
        </p:spPr>
        <p:txBody>
          <a:bodyPr/>
          <a:lstStyle>
            <a:lvl1pPr>
              <a:defRPr sz="2400">
                <a:solidFill>
                  <a:schemeClr val="tx1"/>
                </a:solidFill>
                <a:latin typeface="Zapf Dingbats" pitchFamily="84" charset="2"/>
                <a:ea typeface="ヒラギノ角ゴ Pro W3" panose="020B0300000000000000" pitchFamily="34" charset="-128"/>
                <a:sym typeface="Zapf Dingbats" pitchFamily="84" charset="2"/>
              </a:defRPr>
            </a:lvl1pPr>
            <a:lvl2pPr marL="742950" indent="-285750">
              <a:defRPr sz="2400">
                <a:solidFill>
                  <a:schemeClr val="tx1"/>
                </a:solidFill>
                <a:latin typeface="Zapf Dingbats" pitchFamily="84" charset="2"/>
                <a:ea typeface="ヒラギノ角ゴ Pro W3" panose="020B0300000000000000" pitchFamily="34" charset="-128"/>
                <a:sym typeface="Zapf Dingbats" pitchFamily="84" charset="2"/>
              </a:defRPr>
            </a:lvl2pPr>
            <a:lvl3pPr marL="1143000" indent="-228600">
              <a:defRPr sz="2400">
                <a:solidFill>
                  <a:schemeClr val="tx1"/>
                </a:solidFill>
                <a:latin typeface="Zapf Dingbats" pitchFamily="84" charset="2"/>
                <a:ea typeface="ヒラギノ角ゴ Pro W3" panose="020B0300000000000000" pitchFamily="34" charset="-128"/>
                <a:sym typeface="Zapf Dingbats" pitchFamily="84" charset="2"/>
              </a:defRPr>
            </a:lvl3pPr>
            <a:lvl4pPr marL="1600200" indent="-228600">
              <a:defRPr sz="2400">
                <a:solidFill>
                  <a:schemeClr val="tx1"/>
                </a:solidFill>
                <a:latin typeface="Zapf Dingbats" pitchFamily="84" charset="2"/>
                <a:ea typeface="ヒラギノ角ゴ Pro W3" panose="020B0300000000000000" pitchFamily="34" charset="-128"/>
                <a:sym typeface="Zapf Dingbats" pitchFamily="84" charset="2"/>
              </a:defRPr>
            </a:lvl4pPr>
            <a:lvl5pPr marL="2057400" indent="-228600">
              <a:defRPr sz="2400">
                <a:solidFill>
                  <a:schemeClr val="tx1"/>
                </a:solidFill>
                <a:latin typeface="Zapf Dingbats" pitchFamily="84" charset="2"/>
                <a:ea typeface="ヒラギノ角ゴ Pro W3" panose="020B0300000000000000" pitchFamily="34" charset="-128"/>
                <a:sym typeface="Zapf Dingbats" pitchFamily="84" charset="2"/>
              </a:defRPr>
            </a:lvl5pPr>
            <a:lvl6pPr marL="25146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6pPr>
            <a:lvl7pPr marL="29718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7pPr>
            <a:lvl8pPr marL="34290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8pPr>
            <a:lvl9pPr marL="38862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9pPr>
          </a:lstStyle>
          <a:p>
            <a:fld id="{240B3986-8A09-954F-B907-8DAAF2DBBFD0}" type="slidenum">
              <a:rPr lang="en-US" altLang="en-US" sz="1200" smtClean="0">
                <a:latin typeface="Arial" panose="020B0604020202020204" pitchFamily="34" charset="0"/>
              </a:rPr>
              <a:pPr/>
              <a:t>55</a:t>
            </a:fld>
            <a:endParaRPr lang="en-US" altLang="en-US" sz="1200">
              <a:latin typeface="Arial" panose="020B0604020202020204" pitchFamily="34" charset="0"/>
            </a:endParaRPr>
          </a:p>
        </p:txBody>
      </p:sp>
      <p:sp>
        <p:nvSpPr>
          <p:cNvPr id="35842" name="Rectangle 2">
            <a:extLst>
              <a:ext uri="{FF2B5EF4-FFF2-40B4-BE49-F238E27FC236}">
                <a16:creationId xmlns:a16="http://schemas.microsoft.com/office/drawing/2014/main" id="{8508E3EE-8AA6-D34D-B502-CD44CD9C2BA3}"/>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E73E7C4F-259A-6C4B-AE37-D100FCE14F8B}"/>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9031309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9779DF93-690B-9142-8F67-75A27B7BC52D}"/>
              </a:ext>
            </a:extLst>
          </p:cNvPr>
          <p:cNvSpPr>
            <a:spLocks noGrp="1" noChangeArrowheads="1"/>
          </p:cNvSpPr>
          <p:nvPr>
            <p:ph type="sldNum" sz="quarter" idx="5"/>
          </p:nvPr>
        </p:nvSpPr>
        <p:spPr>
          <a:noFill/>
        </p:spPr>
        <p:txBody>
          <a:bodyPr/>
          <a:lstStyle>
            <a:lvl1pPr>
              <a:defRPr sz="2400">
                <a:solidFill>
                  <a:schemeClr val="tx1"/>
                </a:solidFill>
                <a:latin typeface="Zapf Dingbats" pitchFamily="84" charset="2"/>
                <a:ea typeface="ヒラギノ角ゴ Pro W3" panose="020B0300000000000000" pitchFamily="34" charset="-128"/>
                <a:sym typeface="Zapf Dingbats" pitchFamily="84" charset="2"/>
              </a:defRPr>
            </a:lvl1pPr>
            <a:lvl2pPr marL="742950" indent="-285750">
              <a:defRPr sz="2400">
                <a:solidFill>
                  <a:schemeClr val="tx1"/>
                </a:solidFill>
                <a:latin typeface="Zapf Dingbats" pitchFamily="84" charset="2"/>
                <a:ea typeface="ヒラギノ角ゴ Pro W3" panose="020B0300000000000000" pitchFamily="34" charset="-128"/>
                <a:sym typeface="Zapf Dingbats" pitchFamily="84" charset="2"/>
              </a:defRPr>
            </a:lvl2pPr>
            <a:lvl3pPr marL="1143000" indent="-228600">
              <a:defRPr sz="2400">
                <a:solidFill>
                  <a:schemeClr val="tx1"/>
                </a:solidFill>
                <a:latin typeface="Zapf Dingbats" pitchFamily="84" charset="2"/>
                <a:ea typeface="ヒラギノ角ゴ Pro W3" panose="020B0300000000000000" pitchFamily="34" charset="-128"/>
                <a:sym typeface="Zapf Dingbats" pitchFamily="84" charset="2"/>
              </a:defRPr>
            </a:lvl3pPr>
            <a:lvl4pPr marL="1600200" indent="-228600">
              <a:defRPr sz="2400">
                <a:solidFill>
                  <a:schemeClr val="tx1"/>
                </a:solidFill>
                <a:latin typeface="Zapf Dingbats" pitchFamily="84" charset="2"/>
                <a:ea typeface="ヒラギノ角ゴ Pro W3" panose="020B0300000000000000" pitchFamily="34" charset="-128"/>
                <a:sym typeface="Zapf Dingbats" pitchFamily="84" charset="2"/>
              </a:defRPr>
            </a:lvl4pPr>
            <a:lvl5pPr marL="2057400" indent="-228600">
              <a:defRPr sz="2400">
                <a:solidFill>
                  <a:schemeClr val="tx1"/>
                </a:solidFill>
                <a:latin typeface="Zapf Dingbats" pitchFamily="84" charset="2"/>
                <a:ea typeface="ヒラギノ角ゴ Pro W3" panose="020B0300000000000000" pitchFamily="34" charset="-128"/>
                <a:sym typeface="Zapf Dingbats" pitchFamily="84" charset="2"/>
              </a:defRPr>
            </a:lvl5pPr>
            <a:lvl6pPr marL="25146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6pPr>
            <a:lvl7pPr marL="29718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7pPr>
            <a:lvl8pPr marL="34290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8pPr>
            <a:lvl9pPr marL="38862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9pPr>
          </a:lstStyle>
          <a:p>
            <a:fld id="{EC7460EE-CD51-1742-A933-B36600AB0F7A}" type="slidenum">
              <a:rPr lang="en-US" altLang="en-US" sz="1200" smtClean="0">
                <a:latin typeface="Arial" panose="020B0604020202020204" pitchFamily="34" charset="0"/>
              </a:rPr>
              <a:pPr/>
              <a:t>56</a:t>
            </a:fld>
            <a:endParaRPr lang="en-US" altLang="en-US" sz="1200">
              <a:latin typeface="Arial" panose="020B0604020202020204" pitchFamily="34" charset="0"/>
            </a:endParaRPr>
          </a:p>
        </p:txBody>
      </p:sp>
      <p:sp>
        <p:nvSpPr>
          <p:cNvPr id="37890" name="Rectangle 2">
            <a:extLst>
              <a:ext uri="{FF2B5EF4-FFF2-40B4-BE49-F238E27FC236}">
                <a16:creationId xmlns:a16="http://schemas.microsoft.com/office/drawing/2014/main" id="{09A848A5-0CA8-5041-9E71-4CDF2FC43648}"/>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C755684A-3EBB-B44C-B5D6-1C1FAC22966D}"/>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934530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9A1E6F16-8C11-F94D-8FED-D89FE0C3BA9F}"/>
              </a:ext>
            </a:extLst>
          </p:cNvPr>
          <p:cNvSpPr>
            <a:spLocks noGrp="1" noChangeArrowheads="1"/>
          </p:cNvSpPr>
          <p:nvPr>
            <p:ph type="sldNum" sz="quarter" idx="5"/>
          </p:nvPr>
        </p:nvSpPr>
        <p:spPr>
          <a:noFill/>
        </p:spPr>
        <p:txBody>
          <a:bodyPr/>
          <a:lstStyle>
            <a:lvl1pPr>
              <a:defRPr sz="2400">
                <a:solidFill>
                  <a:schemeClr val="tx1"/>
                </a:solidFill>
                <a:latin typeface="Zapf Dingbats" pitchFamily="84" charset="2"/>
                <a:ea typeface="ヒラギノ角ゴ Pro W3" panose="020B0300000000000000" pitchFamily="34" charset="-128"/>
                <a:sym typeface="Zapf Dingbats" pitchFamily="84" charset="2"/>
              </a:defRPr>
            </a:lvl1pPr>
            <a:lvl2pPr marL="742950" indent="-285750">
              <a:defRPr sz="2400">
                <a:solidFill>
                  <a:schemeClr val="tx1"/>
                </a:solidFill>
                <a:latin typeface="Zapf Dingbats" pitchFamily="84" charset="2"/>
                <a:ea typeface="ヒラギノ角ゴ Pro W3" panose="020B0300000000000000" pitchFamily="34" charset="-128"/>
                <a:sym typeface="Zapf Dingbats" pitchFamily="84" charset="2"/>
              </a:defRPr>
            </a:lvl2pPr>
            <a:lvl3pPr marL="1143000" indent="-228600">
              <a:defRPr sz="2400">
                <a:solidFill>
                  <a:schemeClr val="tx1"/>
                </a:solidFill>
                <a:latin typeface="Zapf Dingbats" pitchFamily="84" charset="2"/>
                <a:ea typeface="ヒラギノ角ゴ Pro W3" panose="020B0300000000000000" pitchFamily="34" charset="-128"/>
                <a:sym typeface="Zapf Dingbats" pitchFamily="84" charset="2"/>
              </a:defRPr>
            </a:lvl3pPr>
            <a:lvl4pPr marL="1600200" indent="-228600">
              <a:defRPr sz="2400">
                <a:solidFill>
                  <a:schemeClr val="tx1"/>
                </a:solidFill>
                <a:latin typeface="Zapf Dingbats" pitchFamily="84" charset="2"/>
                <a:ea typeface="ヒラギノ角ゴ Pro W3" panose="020B0300000000000000" pitchFamily="34" charset="-128"/>
                <a:sym typeface="Zapf Dingbats" pitchFamily="84" charset="2"/>
              </a:defRPr>
            </a:lvl4pPr>
            <a:lvl5pPr marL="2057400" indent="-228600">
              <a:defRPr sz="2400">
                <a:solidFill>
                  <a:schemeClr val="tx1"/>
                </a:solidFill>
                <a:latin typeface="Zapf Dingbats" pitchFamily="84" charset="2"/>
                <a:ea typeface="ヒラギノ角ゴ Pro W3" panose="020B0300000000000000" pitchFamily="34" charset="-128"/>
                <a:sym typeface="Zapf Dingbats" pitchFamily="84" charset="2"/>
              </a:defRPr>
            </a:lvl5pPr>
            <a:lvl6pPr marL="25146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6pPr>
            <a:lvl7pPr marL="29718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7pPr>
            <a:lvl8pPr marL="34290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8pPr>
            <a:lvl9pPr marL="38862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9pPr>
          </a:lstStyle>
          <a:p>
            <a:fld id="{D09F57C5-D18B-CB4F-B14A-636CB511107A}" type="slidenum">
              <a:rPr lang="en-US" altLang="en-US" sz="1200" smtClean="0">
                <a:latin typeface="Arial" panose="020B0604020202020204" pitchFamily="34" charset="0"/>
              </a:rPr>
              <a:pPr/>
              <a:t>6</a:t>
            </a:fld>
            <a:endParaRPr lang="en-US" altLang="en-US" sz="1200">
              <a:latin typeface="Arial" panose="020B0604020202020204" pitchFamily="34" charset="0"/>
            </a:endParaRPr>
          </a:p>
        </p:txBody>
      </p:sp>
      <p:sp>
        <p:nvSpPr>
          <p:cNvPr id="29698" name="Rectangle 2">
            <a:extLst>
              <a:ext uri="{FF2B5EF4-FFF2-40B4-BE49-F238E27FC236}">
                <a16:creationId xmlns:a16="http://schemas.microsoft.com/office/drawing/2014/main" id="{BA53075B-FFE2-D543-A474-DAFEF4831A14}"/>
              </a:ext>
            </a:extLst>
          </p:cNvPr>
          <p:cNvSpPr>
            <a:spLocks noGrp="1" noRot="1" noChangeAspect="1" noChangeArrowheads="1" noTextEdit="1"/>
          </p:cNvSpPr>
          <p:nvPr>
            <p:ph type="sldImg"/>
          </p:nvPr>
        </p:nvSpPr>
        <p:spPr>
          <a:solidFill>
            <a:srgbClr val="FFFFFF"/>
          </a:solidFill>
          <a:ln/>
        </p:spPr>
      </p:sp>
      <p:sp>
        <p:nvSpPr>
          <p:cNvPr id="29699" name="Rectangle 3">
            <a:extLst>
              <a:ext uri="{FF2B5EF4-FFF2-40B4-BE49-F238E27FC236}">
                <a16:creationId xmlns:a16="http://schemas.microsoft.com/office/drawing/2014/main" id="{7C25EC3E-FD8B-F843-BF0C-A2A6F25E749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1004901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9A1E6F16-8C11-F94D-8FED-D89FE0C3BA9F}"/>
              </a:ext>
            </a:extLst>
          </p:cNvPr>
          <p:cNvSpPr>
            <a:spLocks noGrp="1" noChangeArrowheads="1"/>
          </p:cNvSpPr>
          <p:nvPr>
            <p:ph type="sldNum" sz="quarter" idx="5"/>
          </p:nvPr>
        </p:nvSpPr>
        <p:spPr>
          <a:noFill/>
        </p:spPr>
        <p:txBody>
          <a:bodyPr/>
          <a:lstStyle>
            <a:lvl1pPr>
              <a:defRPr sz="2400">
                <a:solidFill>
                  <a:schemeClr val="tx1"/>
                </a:solidFill>
                <a:latin typeface="Zapf Dingbats" pitchFamily="84" charset="2"/>
                <a:ea typeface="ヒラギノ角ゴ Pro W3" panose="020B0300000000000000" pitchFamily="34" charset="-128"/>
                <a:sym typeface="Zapf Dingbats" pitchFamily="84" charset="2"/>
              </a:defRPr>
            </a:lvl1pPr>
            <a:lvl2pPr marL="742950" indent="-285750">
              <a:defRPr sz="2400">
                <a:solidFill>
                  <a:schemeClr val="tx1"/>
                </a:solidFill>
                <a:latin typeface="Zapf Dingbats" pitchFamily="84" charset="2"/>
                <a:ea typeface="ヒラギノ角ゴ Pro W3" panose="020B0300000000000000" pitchFamily="34" charset="-128"/>
                <a:sym typeface="Zapf Dingbats" pitchFamily="84" charset="2"/>
              </a:defRPr>
            </a:lvl2pPr>
            <a:lvl3pPr marL="1143000" indent="-228600">
              <a:defRPr sz="2400">
                <a:solidFill>
                  <a:schemeClr val="tx1"/>
                </a:solidFill>
                <a:latin typeface="Zapf Dingbats" pitchFamily="84" charset="2"/>
                <a:ea typeface="ヒラギノ角ゴ Pro W3" panose="020B0300000000000000" pitchFamily="34" charset="-128"/>
                <a:sym typeface="Zapf Dingbats" pitchFamily="84" charset="2"/>
              </a:defRPr>
            </a:lvl3pPr>
            <a:lvl4pPr marL="1600200" indent="-228600">
              <a:defRPr sz="2400">
                <a:solidFill>
                  <a:schemeClr val="tx1"/>
                </a:solidFill>
                <a:latin typeface="Zapf Dingbats" pitchFamily="84" charset="2"/>
                <a:ea typeface="ヒラギノ角ゴ Pro W3" panose="020B0300000000000000" pitchFamily="34" charset="-128"/>
                <a:sym typeface="Zapf Dingbats" pitchFamily="84" charset="2"/>
              </a:defRPr>
            </a:lvl4pPr>
            <a:lvl5pPr marL="2057400" indent="-228600">
              <a:defRPr sz="2400">
                <a:solidFill>
                  <a:schemeClr val="tx1"/>
                </a:solidFill>
                <a:latin typeface="Zapf Dingbats" pitchFamily="84" charset="2"/>
                <a:ea typeface="ヒラギノ角ゴ Pro W3" panose="020B0300000000000000" pitchFamily="34" charset="-128"/>
                <a:sym typeface="Zapf Dingbats" pitchFamily="84" charset="2"/>
              </a:defRPr>
            </a:lvl5pPr>
            <a:lvl6pPr marL="25146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6pPr>
            <a:lvl7pPr marL="29718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7pPr>
            <a:lvl8pPr marL="34290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8pPr>
            <a:lvl9pPr marL="38862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9pPr>
          </a:lstStyle>
          <a:p>
            <a:fld id="{D09F57C5-D18B-CB4F-B14A-636CB511107A}" type="slidenum">
              <a:rPr lang="en-US" altLang="en-US" sz="1200" smtClean="0">
                <a:latin typeface="Arial" panose="020B0604020202020204" pitchFamily="34" charset="0"/>
              </a:rPr>
              <a:pPr/>
              <a:t>7</a:t>
            </a:fld>
            <a:endParaRPr lang="en-US" altLang="en-US" sz="1200">
              <a:latin typeface="Arial" panose="020B0604020202020204" pitchFamily="34" charset="0"/>
            </a:endParaRPr>
          </a:p>
        </p:txBody>
      </p:sp>
      <p:sp>
        <p:nvSpPr>
          <p:cNvPr id="29698" name="Rectangle 2">
            <a:extLst>
              <a:ext uri="{FF2B5EF4-FFF2-40B4-BE49-F238E27FC236}">
                <a16:creationId xmlns:a16="http://schemas.microsoft.com/office/drawing/2014/main" id="{BA53075B-FFE2-D543-A474-DAFEF4831A14}"/>
              </a:ext>
            </a:extLst>
          </p:cNvPr>
          <p:cNvSpPr>
            <a:spLocks noGrp="1" noRot="1" noChangeAspect="1" noChangeArrowheads="1" noTextEdit="1"/>
          </p:cNvSpPr>
          <p:nvPr>
            <p:ph type="sldImg"/>
          </p:nvPr>
        </p:nvSpPr>
        <p:spPr>
          <a:solidFill>
            <a:srgbClr val="FFFFFF"/>
          </a:solidFill>
          <a:ln/>
        </p:spPr>
      </p:sp>
      <p:sp>
        <p:nvSpPr>
          <p:cNvPr id="29699" name="Rectangle 3">
            <a:extLst>
              <a:ext uri="{FF2B5EF4-FFF2-40B4-BE49-F238E27FC236}">
                <a16:creationId xmlns:a16="http://schemas.microsoft.com/office/drawing/2014/main" id="{7C25EC3E-FD8B-F843-BF0C-A2A6F25E749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2251448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9A1E6F16-8C11-F94D-8FED-D89FE0C3BA9F}"/>
              </a:ext>
            </a:extLst>
          </p:cNvPr>
          <p:cNvSpPr>
            <a:spLocks noGrp="1" noChangeArrowheads="1"/>
          </p:cNvSpPr>
          <p:nvPr>
            <p:ph type="sldNum" sz="quarter" idx="5"/>
          </p:nvPr>
        </p:nvSpPr>
        <p:spPr>
          <a:noFill/>
        </p:spPr>
        <p:txBody>
          <a:bodyPr/>
          <a:lstStyle>
            <a:lvl1pPr>
              <a:defRPr sz="2400">
                <a:solidFill>
                  <a:schemeClr val="tx1"/>
                </a:solidFill>
                <a:latin typeface="Zapf Dingbats" pitchFamily="84" charset="2"/>
                <a:ea typeface="ヒラギノ角ゴ Pro W3" panose="020B0300000000000000" pitchFamily="34" charset="-128"/>
                <a:sym typeface="Zapf Dingbats" pitchFamily="84" charset="2"/>
              </a:defRPr>
            </a:lvl1pPr>
            <a:lvl2pPr marL="742950" indent="-285750">
              <a:defRPr sz="2400">
                <a:solidFill>
                  <a:schemeClr val="tx1"/>
                </a:solidFill>
                <a:latin typeface="Zapf Dingbats" pitchFamily="84" charset="2"/>
                <a:ea typeface="ヒラギノ角ゴ Pro W3" panose="020B0300000000000000" pitchFamily="34" charset="-128"/>
                <a:sym typeface="Zapf Dingbats" pitchFamily="84" charset="2"/>
              </a:defRPr>
            </a:lvl2pPr>
            <a:lvl3pPr marL="1143000" indent="-228600">
              <a:defRPr sz="2400">
                <a:solidFill>
                  <a:schemeClr val="tx1"/>
                </a:solidFill>
                <a:latin typeface="Zapf Dingbats" pitchFamily="84" charset="2"/>
                <a:ea typeface="ヒラギノ角ゴ Pro W3" panose="020B0300000000000000" pitchFamily="34" charset="-128"/>
                <a:sym typeface="Zapf Dingbats" pitchFamily="84" charset="2"/>
              </a:defRPr>
            </a:lvl3pPr>
            <a:lvl4pPr marL="1600200" indent="-228600">
              <a:defRPr sz="2400">
                <a:solidFill>
                  <a:schemeClr val="tx1"/>
                </a:solidFill>
                <a:latin typeface="Zapf Dingbats" pitchFamily="84" charset="2"/>
                <a:ea typeface="ヒラギノ角ゴ Pro W3" panose="020B0300000000000000" pitchFamily="34" charset="-128"/>
                <a:sym typeface="Zapf Dingbats" pitchFamily="84" charset="2"/>
              </a:defRPr>
            </a:lvl4pPr>
            <a:lvl5pPr marL="2057400" indent="-228600">
              <a:defRPr sz="2400">
                <a:solidFill>
                  <a:schemeClr val="tx1"/>
                </a:solidFill>
                <a:latin typeface="Zapf Dingbats" pitchFamily="84" charset="2"/>
                <a:ea typeface="ヒラギノ角ゴ Pro W3" panose="020B0300000000000000" pitchFamily="34" charset="-128"/>
                <a:sym typeface="Zapf Dingbats" pitchFamily="84" charset="2"/>
              </a:defRPr>
            </a:lvl5pPr>
            <a:lvl6pPr marL="25146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6pPr>
            <a:lvl7pPr marL="29718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7pPr>
            <a:lvl8pPr marL="34290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8pPr>
            <a:lvl9pPr marL="38862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9pPr>
          </a:lstStyle>
          <a:p>
            <a:fld id="{D09F57C5-D18B-CB4F-B14A-636CB511107A}" type="slidenum">
              <a:rPr lang="en-US" altLang="en-US" sz="1200" smtClean="0">
                <a:latin typeface="Arial" panose="020B0604020202020204" pitchFamily="34" charset="0"/>
              </a:rPr>
              <a:pPr/>
              <a:t>8</a:t>
            </a:fld>
            <a:endParaRPr lang="en-US" altLang="en-US" sz="1200">
              <a:latin typeface="Arial" panose="020B0604020202020204" pitchFamily="34" charset="0"/>
            </a:endParaRPr>
          </a:p>
        </p:txBody>
      </p:sp>
      <p:sp>
        <p:nvSpPr>
          <p:cNvPr id="29698" name="Rectangle 2">
            <a:extLst>
              <a:ext uri="{FF2B5EF4-FFF2-40B4-BE49-F238E27FC236}">
                <a16:creationId xmlns:a16="http://schemas.microsoft.com/office/drawing/2014/main" id="{BA53075B-FFE2-D543-A474-DAFEF4831A14}"/>
              </a:ext>
            </a:extLst>
          </p:cNvPr>
          <p:cNvSpPr>
            <a:spLocks noGrp="1" noRot="1" noChangeAspect="1" noChangeArrowheads="1" noTextEdit="1"/>
          </p:cNvSpPr>
          <p:nvPr>
            <p:ph type="sldImg"/>
          </p:nvPr>
        </p:nvSpPr>
        <p:spPr>
          <a:solidFill>
            <a:srgbClr val="FFFFFF"/>
          </a:solidFill>
          <a:ln/>
        </p:spPr>
      </p:sp>
      <p:sp>
        <p:nvSpPr>
          <p:cNvPr id="29699" name="Rectangle 3">
            <a:extLst>
              <a:ext uri="{FF2B5EF4-FFF2-40B4-BE49-F238E27FC236}">
                <a16:creationId xmlns:a16="http://schemas.microsoft.com/office/drawing/2014/main" id="{7C25EC3E-FD8B-F843-BF0C-A2A6F25E749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2820353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9A1E6F16-8C11-F94D-8FED-D89FE0C3BA9F}"/>
              </a:ext>
            </a:extLst>
          </p:cNvPr>
          <p:cNvSpPr>
            <a:spLocks noGrp="1" noChangeArrowheads="1"/>
          </p:cNvSpPr>
          <p:nvPr>
            <p:ph type="sldNum" sz="quarter" idx="5"/>
          </p:nvPr>
        </p:nvSpPr>
        <p:spPr>
          <a:noFill/>
        </p:spPr>
        <p:txBody>
          <a:bodyPr/>
          <a:lstStyle>
            <a:lvl1pPr>
              <a:defRPr sz="2400">
                <a:solidFill>
                  <a:schemeClr val="tx1"/>
                </a:solidFill>
                <a:latin typeface="Zapf Dingbats" pitchFamily="84" charset="2"/>
                <a:ea typeface="ヒラギノ角ゴ Pro W3" panose="020B0300000000000000" pitchFamily="34" charset="-128"/>
                <a:sym typeface="Zapf Dingbats" pitchFamily="84" charset="2"/>
              </a:defRPr>
            </a:lvl1pPr>
            <a:lvl2pPr marL="742950" indent="-285750">
              <a:defRPr sz="2400">
                <a:solidFill>
                  <a:schemeClr val="tx1"/>
                </a:solidFill>
                <a:latin typeface="Zapf Dingbats" pitchFamily="84" charset="2"/>
                <a:ea typeface="ヒラギノ角ゴ Pro W3" panose="020B0300000000000000" pitchFamily="34" charset="-128"/>
                <a:sym typeface="Zapf Dingbats" pitchFamily="84" charset="2"/>
              </a:defRPr>
            </a:lvl2pPr>
            <a:lvl3pPr marL="1143000" indent="-228600">
              <a:defRPr sz="2400">
                <a:solidFill>
                  <a:schemeClr val="tx1"/>
                </a:solidFill>
                <a:latin typeface="Zapf Dingbats" pitchFamily="84" charset="2"/>
                <a:ea typeface="ヒラギノ角ゴ Pro W3" panose="020B0300000000000000" pitchFamily="34" charset="-128"/>
                <a:sym typeface="Zapf Dingbats" pitchFamily="84" charset="2"/>
              </a:defRPr>
            </a:lvl3pPr>
            <a:lvl4pPr marL="1600200" indent="-228600">
              <a:defRPr sz="2400">
                <a:solidFill>
                  <a:schemeClr val="tx1"/>
                </a:solidFill>
                <a:latin typeface="Zapf Dingbats" pitchFamily="84" charset="2"/>
                <a:ea typeface="ヒラギノ角ゴ Pro W3" panose="020B0300000000000000" pitchFamily="34" charset="-128"/>
                <a:sym typeface="Zapf Dingbats" pitchFamily="84" charset="2"/>
              </a:defRPr>
            </a:lvl4pPr>
            <a:lvl5pPr marL="2057400" indent="-228600">
              <a:defRPr sz="2400">
                <a:solidFill>
                  <a:schemeClr val="tx1"/>
                </a:solidFill>
                <a:latin typeface="Zapf Dingbats" pitchFamily="84" charset="2"/>
                <a:ea typeface="ヒラギノ角ゴ Pro W3" panose="020B0300000000000000" pitchFamily="34" charset="-128"/>
                <a:sym typeface="Zapf Dingbats" pitchFamily="84" charset="2"/>
              </a:defRPr>
            </a:lvl5pPr>
            <a:lvl6pPr marL="25146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6pPr>
            <a:lvl7pPr marL="29718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7pPr>
            <a:lvl8pPr marL="34290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8pPr>
            <a:lvl9pPr marL="3886200" indent="-228600" eaLnBrk="0" fontAlgn="base" hangingPunct="0">
              <a:spcBef>
                <a:spcPct val="0"/>
              </a:spcBef>
              <a:spcAft>
                <a:spcPct val="0"/>
              </a:spcAft>
              <a:defRPr sz="2400">
                <a:solidFill>
                  <a:schemeClr val="tx1"/>
                </a:solidFill>
                <a:latin typeface="Zapf Dingbats" pitchFamily="84" charset="2"/>
                <a:ea typeface="ヒラギノ角ゴ Pro W3" panose="020B0300000000000000" pitchFamily="34" charset="-128"/>
                <a:sym typeface="Zapf Dingbats" pitchFamily="84" charset="2"/>
              </a:defRPr>
            </a:lvl9pPr>
          </a:lstStyle>
          <a:p>
            <a:fld id="{D09F57C5-D18B-CB4F-B14A-636CB511107A}" type="slidenum">
              <a:rPr lang="en-US" altLang="en-US" sz="1200" smtClean="0">
                <a:latin typeface="Arial" panose="020B0604020202020204" pitchFamily="34" charset="0"/>
              </a:rPr>
              <a:pPr/>
              <a:t>9</a:t>
            </a:fld>
            <a:endParaRPr lang="en-US" altLang="en-US" sz="1200">
              <a:latin typeface="Arial" panose="020B0604020202020204" pitchFamily="34" charset="0"/>
            </a:endParaRPr>
          </a:p>
        </p:txBody>
      </p:sp>
      <p:sp>
        <p:nvSpPr>
          <p:cNvPr id="29698" name="Rectangle 2">
            <a:extLst>
              <a:ext uri="{FF2B5EF4-FFF2-40B4-BE49-F238E27FC236}">
                <a16:creationId xmlns:a16="http://schemas.microsoft.com/office/drawing/2014/main" id="{BA53075B-FFE2-D543-A474-DAFEF4831A14}"/>
              </a:ext>
            </a:extLst>
          </p:cNvPr>
          <p:cNvSpPr>
            <a:spLocks noGrp="1" noRot="1" noChangeAspect="1" noChangeArrowheads="1" noTextEdit="1"/>
          </p:cNvSpPr>
          <p:nvPr>
            <p:ph type="sldImg"/>
          </p:nvPr>
        </p:nvSpPr>
        <p:spPr>
          <a:solidFill>
            <a:srgbClr val="FFFFFF"/>
          </a:solidFill>
          <a:ln/>
        </p:spPr>
      </p:sp>
      <p:sp>
        <p:nvSpPr>
          <p:cNvPr id="29699" name="Rectangle 3">
            <a:extLst>
              <a:ext uri="{FF2B5EF4-FFF2-40B4-BE49-F238E27FC236}">
                <a16:creationId xmlns:a16="http://schemas.microsoft.com/office/drawing/2014/main" id="{7C25EC3E-FD8B-F843-BF0C-A2A6F25E749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a:p>
        </p:txBody>
      </p:sp>
    </p:spTree>
    <p:extLst>
      <p:ext uri="{BB962C8B-B14F-4D97-AF65-F5344CB8AC3E}">
        <p14:creationId xmlns:p14="http://schemas.microsoft.com/office/powerpoint/2010/main" val="2650513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5362C5E-7CCD-0A46-BC53-78FE61176F2D}"/>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7FE2EE69-A69B-E743-9A86-9E54F1BC5BD8}"/>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522EDE50-0885-4042-A5E7-AB42CD3BBE7C}"/>
              </a:ext>
            </a:extLst>
          </p:cNvPr>
          <p:cNvSpPr>
            <a:spLocks noGrp="1"/>
          </p:cNvSpPr>
          <p:nvPr>
            <p:ph type="sldNum" sz="quarter" idx="12"/>
          </p:nvPr>
        </p:nvSpPr>
        <p:spPr/>
        <p:txBody>
          <a:bodyPr/>
          <a:lstStyle>
            <a:lvl1pPr>
              <a:defRPr/>
            </a:lvl1pPr>
          </a:lstStyle>
          <a:p>
            <a:pPr>
              <a:defRPr/>
            </a:pPr>
            <a:fld id="{363C00FA-9DA8-9E40-824B-C4E519A419FF}" type="slidenum">
              <a:rPr lang="en-US" altLang="en-US"/>
              <a:pPr>
                <a:defRPr/>
              </a:pPr>
              <a:t>‹#›</a:t>
            </a:fld>
            <a:endParaRPr lang="en-US" altLang="en-US"/>
          </a:p>
        </p:txBody>
      </p:sp>
    </p:spTree>
    <p:extLst>
      <p:ext uri="{BB962C8B-B14F-4D97-AF65-F5344CB8AC3E}">
        <p14:creationId xmlns:p14="http://schemas.microsoft.com/office/powerpoint/2010/main" val="3074951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AEEB73-2D63-0E48-9217-B5C9E92CA8B9}"/>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03F98E11-D013-024E-953B-D5502021BDB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6F704A07-DBB1-CD45-9577-EE7EA1E2B85E}"/>
              </a:ext>
            </a:extLst>
          </p:cNvPr>
          <p:cNvSpPr>
            <a:spLocks noGrp="1"/>
          </p:cNvSpPr>
          <p:nvPr>
            <p:ph type="sldNum" sz="quarter" idx="12"/>
          </p:nvPr>
        </p:nvSpPr>
        <p:spPr/>
        <p:txBody>
          <a:bodyPr/>
          <a:lstStyle>
            <a:lvl1pPr>
              <a:defRPr/>
            </a:lvl1pPr>
          </a:lstStyle>
          <a:p>
            <a:pPr>
              <a:defRPr/>
            </a:pPr>
            <a:fld id="{14B1ED9A-1CDE-4B48-A2AA-A0332644EF70}" type="slidenum">
              <a:rPr lang="en-US" altLang="en-US"/>
              <a:pPr>
                <a:defRPr/>
              </a:pPr>
              <a:t>‹#›</a:t>
            </a:fld>
            <a:endParaRPr lang="en-US" altLang="en-US"/>
          </a:p>
        </p:txBody>
      </p:sp>
    </p:spTree>
    <p:extLst>
      <p:ext uri="{BB962C8B-B14F-4D97-AF65-F5344CB8AC3E}">
        <p14:creationId xmlns:p14="http://schemas.microsoft.com/office/powerpoint/2010/main" val="534510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793209F-169E-7247-BA5E-87C28E92736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CFC9E8DC-D45A-5644-98C6-BD2A24EF24F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111EDA9F-F991-C945-8B73-E8509418F743}"/>
              </a:ext>
            </a:extLst>
          </p:cNvPr>
          <p:cNvSpPr>
            <a:spLocks noGrp="1"/>
          </p:cNvSpPr>
          <p:nvPr>
            <p:ph type="sldNum" sz="quarter" idx="12"/>
          </p:nvPr>
        </p:nvSpPr>
        <p:spPr/>
        <p:txBody>
          <a:bodyPr/>
          <a:lstStyle>
            <a:lvl1pPr>
              <a:defRPr/>
            </a:lvl1pPr>
          </a:lstStyle>
          <a:p>
            <a:pPr>
              <a:defRPr/>
            </a:pPr>
            <a:fld id="{B0E4326F-1695-EE4A-AA04-DF7B82D66091}" type="slidenum">
              <a:rPr lang="en-US" altLang="en-US"/>
              <a:pPr>
                <a:defRPr/>
              </a:pPr>
              <a:t>‹#›</a:t>
            </a:fld>
            <a:endParaRPr lang="en-US" altLang="en-US"/>
          </a:p>
        </p:txBody>
      </p:sp>
    </p:spTree>
    <p:extLst>
      <p:ext uri="{BB962C8B-B14F-4D97-AF65-F5344CB8AC3E}">
        <p14:creationId xmlns:p14="http://schemas.microsoft.com/office/powerpoint/2010/main" val="3068343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00F3272-AA5A-B74B-8A73-9FC36AABAF6A}"/>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503F30D5-0344-1648-A0E1-CE70CF7B478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FC8EE2F-1B97-9249-8324-15617A1CF599}"/>
              </a:ext>
            </a:extLst>
          </p:cNvPr>
          <p:cNvSpPr>
            <a:spLocks noGrp="1"/>
          </p:cNvSpPr>
          <p:nvPr>
            <p:ph type="sldNum" sz="quarter" idx="12"/>
          </p:nvPr>
        </p:nvSpPr>
        <p:spPr/>
        <p:txBody>
          <a:bodyPr/>
          <a:lstStyle>
            <a:lvl1pPr>
              <a:defRPr/>
            </a:lvl1pPr>
          </a:lstStyle>
          <a:p>
            <a:pPr>
              <a:defRPr/>
            </a:pPr>
            <a:fld id="{EA9D2EDC-1218-404D-B342-A37F3BD516C2}" type="slidenum">
              <a:rPr lang="en-US" altLang="en-US"/>
              <a:pPr>
                <a:defRPr/>
              </a:pPr>
              <a:t>‹#›</a:t>
            </a:fld>
            <a:endParaRPr lang="en-US" altLang="en-US"/>
          </a:p>
        </p:txBody>
      </p:sp>
    </p:spTree>
    <p:extLst>
      <p:ext uri="{BB962C8B-B14F-4D97-AF65-F5344CB8AC3E}">
        <p14:creationId xmlns:p14="http://schemas.microsoft.com/office/powerpoint/2010/main" val="146808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4FE4D1-AA0F-E245-8884-2A2A646FD346}"/>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0388D73F-E21E-0945-AD60-86602A27346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5487C3D9-9BF2-244B-B3C1-844F6C3C06EE}"/>
              </a:ext>
            </a:extLst>
          </p:cNvPr>
          <p:cNvSpPr>
            <a:spLocks noGrp="1"/>
          </p:cNvSpPr>
          <p:nvPr>
            <p:ph type="sldNum" sz="quarter" idx="12"/>
          </p:nvPr>
        </p:nvSpPr>
        <p:spPr/>
        <p:txBody>
          <a:bodyPr/>
          <a:lstStyle>
            <a:lvl1pPr>
              <a:defRPr/>
            </a:lvl1pPr>
          </a:lstStyle>
          <a:p>
            <a:pPr>
              <a:defRPr/>
            </a:pPr>
            <a:fld id="{6DA040DD-0166-DA48-B1A1-44340068AB35}" type="slidenum">
              <a:rPr lang="en-US" altLang="en-US"/>
              <a:pPr>
                <a:defRPr/>
              </a:pPr>
              <a:t>‹#›</a:t>
            </a:fld>
            <a:endParaRPr lang="en-US" altLang="en-US"/>
          </a:p>
        </p:txBody>
      </p:sp>
    </p:spTree>
    <p:extLst>
      <p:ext uri="{BB962C8B-B14F-4D97-AF65-F5344CB8AC3E}">
        <p14:creationId xmlns:p14="http://schemas.microsoft.com/office/powerpoint/2010/main" val="2417138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27EAE062-8B8A-164E-8093-4AA2FFFAB5C6}"/>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A2803CC5-E742-DF48-BECF-EE31798D749B}"/>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78489828-A79C-6F4A-A265-C0DADB1FD351}"/>
              </a:ext>
            </a:extLst>
          </p:cNvPr>
          <p:cNvSpPr>
            <a:spLocks noGrp="1"/>
          </p:cNvSpPr>
          <p:nvPr>
            <p:ph type="sldNum" sz="quarter" idx="12"/>
          </p:nvPr>
        </p:nvSpPr>
        <p:spPr/>
        <p:txBody>
          <a:bodyPr/>
          <a:lstStyle>
            <a:lvl1pPr>
              <a:defRPr/>
            </a:lvl1pPr>
          </a:lstStyle>
          <a:p>
            <a:pPr>
              <a:defRPr/>
            </a:pPr>
            <a:fld id="{2DD15506-E3F2-7444-8517-A2BCC0ED4504}" type="slidenum">
              <a:rPr lang="en-US" altLang="en-US"/>
              <a:pPr>
                <a:defRPr/>
              </a:pPr>
              <a:t>‹#›</a:t>
            </a:fld>
            <a:endParaRPr lang="en-US" altLang="en-US"/>
          </a:p>
        </p:txBody>
      </p:sp>
    </p:spTree>
    <p:extLst>
      <p:ext uri="{BB962C8B-B14F-4D97-AF65-F5344CB8AC3E}">
        <p14:creationId xmlns:p14="http://schemas.microsoft.com/office/powerpoint/2010/main" val="1506048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66FEF4A6-75B3-AB4F-88DD-D907F3C6A31D}"/>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A036820C-0BE3-8F42-969D-19CB4B2A7C0A}"/>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9040350E-74BC-8F48-843C-85D14FE48774}"/>
              </a:ext>
            </a:extLst>
          </p:cNvPr>
          <p:cNvSpPr>
            <a:spLocks noGrp="1"/>
          </p:cNvSpPr>
          <p:nvPr>
            <p:ph type="sldNum" sz="quarter" idx="12"/>
          </p:nvPr>
        </p:nvSpPr>
        <p:spPr/>
        <p:txBody>
          <a:bodyPr/>
          <a:lstStyle>
            <a:lvl1pPr>
              <a:defRPr/>
            </a:lvl1pPr>
          </a:lstStyle>
          <a:p>
            <a:pPr>
              <a:defRPr/>
            </a:pPr>
            <a:fld id="{D1EF170F-D7AD-9D42-ABEA-F2739FA7C165}" type="slidenum">
              <a:rPr lang="en-US" altLang="en-US"/>
              <a:pPr>
                <a:defRPr/>
              </a:pPr>
              <a:t>‹#›</a:t>
            </a:fld>
            <a:endParaRPr lang="en-US" altLang="en-US"/>
          </a:p>
        </p:txBody>
      </p:sp>
    </p:spTree>
    <p:extLst>
      <p:ext uri="{BB962C8B-B14F-4D97-AF65-F5344CB8AC3E}">
        <p14:creationId xmlns:p14="http://schemas.microsoft.com/office/powerpoint/2010/main" val="3562066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9AA4B5A7-C885-E140-BD66-B8435DED4714}"/>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64FE2950-C027-F64E-ABC1-3B12C9A17314}"/>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9E4C926A-CB76-4648-AD71-AB9FFF8CA113}"/>
              </a:ext>
            </a:extLst>
          </p:cNvPr>
          <p:cNvSpPr>
            <a:spLocks noGrp="1"/>
          </p:cNvSpPr>
          <p:nvPr>
            <p:ph type="sldNum" sz="quarter" idx="12"/>
          </p:nvPr>
        </p:nvSpPr>
        <p:spPr/>
        <p:txBody>
          <a:bodyPr/>
          <a:lstStyle>
            <a:lvl1pPr>
              <a:defRPr/>
            </a:lvl1pPr>
          </a:lstStyle>
          <a:p>
            <a:pPr>
              <a:defRPr/>
            </a:pPr>
            <a:fld id="{9A26E4B8-7B37-E04C-90BB-07882F505B15}" type="slidenum">
              <a:rPr lang="en-US" altLang="en-US"/>
              <a:pPr>
                <a:defRPr/>
              </a:pPr>
              <a:t>‹#›</a:t>
            </a:fld>
            <a:endParaRPr lang="en-US" altLang="en-US"/>
          </a:p>
        </p:txBody>
      </p:sp>
    </p:spTree>
    <p:extLst>
      <p:ext uri="{BB962C8B-B14F-4D97-AF65-F5344CB8AC3E}">
        <p14:creationId xmlns:p14="http://schemas.microsoft.com/office/powerpoint/2010/main" val="1001525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BAB7E2F-8DDF-2049-B1C9-3AEFE799813C}"/>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48D6930C-B33D-4244-9C86-026834C4159D}"/>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6B60A6B5-D2A0-1942-872C-1AA56E943488}"/>
              </a:ext>
            </a:extLst>
          </p:cNvPr>
          <p:cNvSpPr>
            <a:spLocks noGrp="1"/>
          </p:cNvSpPr>
          <p:nvPr>
            <p:ph type="sldNum" sz="quarter" idx="12"/>
          </p:nvPr>
        </p:nvSpPr>
        <p:spPr/>
        <p:txBody>
          <a:bodyPr/>
          <a:lstStyle>
            <a:lvl1pPr>
              <a:defRPr/>
            </a:lvl1pPr>
          </a:lstStyle>
          <a:p>
            <a:pPr>
              <a:defRPr/>
            </a:pPr>
            <a:fld id="{5E65F1B2-3FD7-C746-A98C-8635D3DE9EEE}" type="slidenum">
              <a:rPr lang="en-US" altLang="en-US"/>
              <a:pPr>
                <a:defRPr/>
              </a:pPr>
              <a:t>‹#›</a:t>
            </a:fld>
            <a:endParaRPr lang="en-US" altLang="en-US"/>
          </a:p>
        </p:txBody>
      </p:sp>
    </p:spTree>
    <p:extLst>
      <p:ext uri="{BB962C8B-B14F-4D97-AF65-F5344CB8AC3E}">
        <p14:creationId xmlns:p14="http://schemas.microsoft.com/office/powerpoint/2010/main" val="1187028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95C8D3C1-D89F-A447-95C2-6CE485AF200F}"/>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FE2B7226-0762-8049-84F9-AFE39F277E11}"/>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E509B7AB-ECDE-A84D-853F-9312576F7ACD}"/>
              </a:ext>
            </a:extLst>
          </p:cNvPr>
          <p:cNvSpPr>
            <a:spLocks noGrp="1"/>
          </p:cNvSpPr>
          <p:nvPr>
            <p:ph type="sldNum" sz="quarter" idx="12"/>
          </p:nvPr>
        </p:nvSpPr>
        <p:spPr/>
        <p:txBody>
          <a:bodyPr/>
          <a:lstStyle>
            <a:lvl1pPr>
              <a:defRPr/>
            </a:lvl1pPr>
          </a:lstStyle>
          <a:p>
            <a:pPr>
              <a:defRPr/>
            </a:pPr>
            <a:fld id="{0FB41993-5369-5040-92C8-2E4E5E31A7B0}" type="slidenum">
              <a:rPr lang="en-US" altLang="en-US"/>
              <a:pPr>
                <a:defRPr/>
              </a:pPr>
              <a:t>‹#›</a:t>
            </a:fld>
            <a:endParaRPr lang="en-US" altLang="en-US"/>
          </a:p>
        </p:txBody>
      </p:sp>
    </p:spTree>
    <p:extLst>
      <p:ext uri="{BB962C8B-B14F-4D97-AF65-F5344CB8AC3E}">
        <p14:creationId xmlns:p14="http://schemas.microsoft.com/office/powerpoint/2010/main" val="700705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7C39C845-F1BC-CA49-9AAB-421C6078119B}"/>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B49473B4-D80F-D74A-A386-C4B3DB6581E6}"/>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A99389FD-FD29-B145-ACEB-255B8CAA3299}"/>
              </a:ext>
            </a:extLst>
          </p:cNvPr>
          <p:cNvSpPr>
            <a:spLocks noGrp="1"/>
          </p:cNvSpPr>
          <p:nvPr>
            <p:ph type="sldNum" sz="quarter" idx="12"/>
          </p:nvPr>
        </p:nvSpPr>
        <p:spPr/>
        <p:txBody>
          <a:bodyPr/>
          <a:lstStyle>
            <a:lvl1pPr>
              <a:defRPr/>
            </a:lvl1pPr>
          </a:lstStyle>
          <a:p>
            <a:pPr>
              <a:defRPr/>
            </a:pPr>
            <a:fld id="{7960CF64-B8BA-FF46-9522-859B310FF55E}" type="slidenum">
              <a:rPr lang="en-US" altLang="en-US"/>
              <a:pPr>
                <a:defRPr/>
              </a:pPr>
              <a:t>‹#›</a:t>
            </a:fld>
            <a:endParaRPr lang="en-US" altLang="en-US"/>
          </a:p>
        </p:txBody>
      </p:sp>
    </p:spTree>
    <p:extLst>
      <p:ext uri="{BB962C8B-B14F-4D97-AF65-F5344CB8AC3E}">
        <p14:creationId xmlns:p14="http://schemas.microsoft.com/office/powerpoint/2010/main" val="4224573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F3C3839-D196-0847-B438-EEAAEB8AE0D4}"/>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F9E326B-9958-2440-8A27-E9E977BDC45A}"/>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766EC63-2D9D-8A4D-8E06-1E5AC72AB3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a:extLst>
              <a:ext uri="{FF2B5EF4-FFF2-40B4-BE49-F238E27FC236}">
                <a16:creationId xmlns:a16="http://schemas.microsoft.com/office/drawing/2014/main" id="{3BD16403-82D7-B741-8978-D2E37F83AB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42699CAC-035D-684E-BBF6-35B1D086EA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BC20D7D-1738-194D-B49C-5454D5CC906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xStyles>
    <p:titleStyle>
      <a:lvl1pPr algn="l" rtl="0" eaLnBrk="0" fontAlgn="base" hangingPunct="0">
        <a:lnSpc>
          <a:spcPct val="90000"/>
        </a:lnSpc>
        <a:spcBef>
          <a:spcPct val="0"/>
        </a:spcBef>
        <a:spcAft>
          <a:spcPct val="0"/>
        </a:spcAft>
        <a:defRPr sz="4400" kern="1200">
          <a:solidFill>
            <a:schemeClr val="tx1"/>
          </a:solidFill>
          <a:latin typeface="Avenir Book" panose="02000503020000020003" pitchFamily="2" charset="0"/>
          <a:ea typeface="+mj-ea"/>
          <a:cs typeface="+mj-cs"/>
        </a:defRPr>
      </a:lvl1pPr>
      <a:lvl2pPr algn="l" rtl="0" eaLnBrk="0" fontAlgn="base" hangingPunct="0">
        <a:lnSpc>
          <a:spcPct val="90000"/>
        </a:lnSpc>
        <a:spcBef>
          <a:spcPct val="0"/>
        </a:spcBef>
        <a:spcAft>
          <a:spcPct val="0"/>
        </a:spcAft>
        <a:defRPr sz="4400">
          <a:solidFill>
            <a:schemeClr val="tx1"/>
          </a:solidFill>
          <a:latin typeface="Avenir Book" panose="02000503020000020003" pitchFamily="2" charset="0"/>
        </a:defRPr>
      </a:lvl2pPr>
      <a:lvl3pPr algn="l" rtl="0" eaLnBrk="0" fontAlgn="base" hangingPunct="0">
        <a:lnSpc>
          <a:spcPct val="90000"/>
        </a:lnSpc>
        <a:spcBef>
          <a:spcPct val="0"/>
        </a:spcBef>
        <a:spcAft>
          <a:spcPct val="0"/>
        </a:spcAft>
        <a:defRPr sz="4400">
          <a:solidFill>
            <a:schemeClr val="tx1"/>
          </a:solidFill>
          <a:latin typeface="Avenir Book" panose="02000503020000020003" pitchFamily="2" charset="0"/>
        </a:defRPr>
      </a:lvl3pPr>
      <a:lvl4pPr algn="l" rtl="0" eaLnBrk="0" fontAlgn="base" hangingPunct="0">
        <a:lnSpc>
          <a:spcPct val="90000"/>
        </a:lnSpc>
        <a:spcBef>
          <a:spcPct val="0"/>
        </a:spcBef>
        <a:spcAft>
          <a:spcPct val="0"/>
        </a:spcAft>
        <a:defRPr sz="4400">
          <a:solidFill>
            <a:schemeClr val="tx1"/>
          </a:solidFill>
          <a:latin typeface="Avenir Book" panose="02000503020000020003" pitchFamily="2" charset="0"/>
        </a:defRPr>
      </a:lvl4pPr>
      <a:lvl5pPr algn="l" rtl="0" eaLnBrk="0" fontAlgn="base" hangingPunct="0">
        <a:lnSpc>
          <a:spcPct val="90000"/>
        </a:lnSpc>
        <a:spcBef>
          <a:spcPct val="0"/>
        </a:spcBef>
        <a:spcAft>
          <a:spcPct val="0"/>
        </a:spcAft>
        <a:defRPr sz="4400">
          <a:solidFill>
            <a:schemeClr val="tx1"/>
          </a:solidFill>
          <a:latin typeface="Avenir Book" panose="02000503020000020003" pitchFamily="2" charset="0"/>
        </a:defRPr>
      </a:lvl5pPr>
      <a:lvl6pPr marL="457200" algn="l" rtl="0" fontAlgn="base">
        <a:lnSpc>
          <a:spcPct val="90000"/>
        </a:lnSpc>
        <a:spcBef>
          <a:spcPct val="0"/>
        </a:spcBef>
        <a:spcAft>
          <a:spcPct val="0"/>
        </a:spcAft>
        <a:defRPr sz="4400">
          <a:solidFill>
            <a:schemeClr val="tx1"/>
          </a:solidFill>
          <a:latin typeface="Avenir Book" panose="02000503020000020003" pitchFamily="2" charset="0"/>
        </a:defRPr>
      </a:lvl6pPr>
      <a:lvl7pPr marL="914400" algn="l" rtl="0" fontAlgn="base">
        <a:lnSpc>
          <a:spcPct val="90000"/>
        </a:lnSpc>
        <a:spcBef>
          <a:spcPct val="0"/>
        </a:spcBef>
        <a:spcAft>
          <a:spcPct val="0"/>
        </a:spcAft>
        <a:defRPr sz="4400">
          <a:solidFill>
            <a:schemeClr val="tx1"/>
          </a:solidFill>
          <a:latin typeface="Avenir Book" panose="02000503020000020003" pitchFamily="2" charset="0"/>
        </a:defRPr>
      </a:lvl7pPr>
      <a:lvl8pPr marL="1371600" algn="l" rtl="0" fontAlgn="base">
        <a:lnSpc>
          <a:spcPct val="90000"/>
        </a:lnSpc>
        <a:spcBef>
          <a:spcPct val="0"/>
        </a:spcBef>
        <a:spcAft>
          <a:spcPct val="0"/>
        </a:spcAft>
        <a:defRPr sz="4400">
          <a:solidFill>
            <a:schemeClr val="tx1"/>
          </a:solidFill>
          <a:latin typeface="Avenir Book" panose="02000503020000020003" pitchFamily="2" charset="0"/>
        </a:defRPr>
      </a:lvl8pPr>
      <a:lvl9pPr marL="1828800" algn="l" rtl="0" fontAlgn="base">
        <a:lnSpc>
          <a:spcPct val="90000"/>
        </a:lnSpc>
        <a:spcBef>
          <a:spcPct val="0"/>
        </a:spcBef>
        <a:spcAft>
          <a:spcPct val="0"/>
        </a:spcAft>
        <a:defRPr sz="4400">
          <a:solidFill>
            <a:schemeClr val="tx1"/>
          </a:solidFill>
          <a:latin typeface="Avenir Book" panose="02000503020000020003"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venir Book" panose="02000503020000020003"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AA7D91A7-FF71-4042-B0F7-B8561319E254}"/>
              </a:ext>
            </a:extLst>
          </p:cNvPr>
          <p:cNvSpPr>
            <a:spLocks noGrp="1" noChangeArrowheads="1"/>
          </p:cNvSpPr>
          <p:nvPr>
            <p:ph type="title"/>
          </p:nvPr>
        </p:nvSpPr>
        <p:spPr>
          <a:xfrm>
            <a:off x="381000" y="914400"/>
            <a:ext cx="11430000" cy="1976438"/>
          </a:xfrm>
        </p:spPr>
        <p:txBody>
          <a:bodyPr/>
          <a:lstStyle/>
          <a:p>
            <a:pPr algn="ctr"/>
            <a:r>
              <a:rPr lang="en-US" sz="5800" dirty="0">
                <a:solidFill>
                  <a:schemeClr val="bg1"/>
                </a:solidFill>
              </a:rPr>
              <a:t>Church Fathers explain “head” in 1 Corinthians 11:3 as “source”</a:t>
            </a:r>
          </a:p>
        </p:txBody>
      </p:sp>
      <p:sp>
        <p:nvSpPr>
          <p:cNvPr id="78851" name="Rectangle 3">
            <a:extLst>
              <a:ext uri="{FF2B5EF4-FFF2-40B4-BE49-F238E27FC236}">
                <a16:creationId xmlns:a16="http://schemas.microsoft.com/office/drawing/2014/main" id="{6955736D-9F59-3E4D-8BDE-A57A231C5692}"/>
              </a:ext>
            </a:extLst>
          </p:cNvPr>
          <p:cNvSpPr>
            <a:spLocks noGrp="1" noChangeArrowheads="1"/>
          </p:cNvSpPr>
          <p:nvPr>
            <p:ph idx="1"/>
          </p:nvPr>
        </p:nvSpPr>
        <p:spPr>
          <a:xfrm>
            <a:off x="381000" y="2890838"/>
            <a:ext cx="11582400" cy="3852862"/>
          </a:xfrm>
        </p:spPr>
        <p:txBody>
          <a:bodyPr rtlCol="0">
            <a:normAutofit fontScale="70000" lnSpcReduction="20000"/>
          </a:bodyPr>
          <a:lstStyle/>
          <a:p>
            <a:pPr eaLnBrk="1" fontAlgn="auto" hangingPunct="1">
              <a:spcAft>
                <a:spcPts val="0"/>
              </a:spcAft>
              <a:buFont typeface="Times" pitchFamily="2" charset="0"/>
              <a:buNone/>
              <a:defRPr/>
            </a:pPr>
            <a:endParaRPr lang="en-US" altLang="en-US" sz="1600" dirty="0">
              <a:effectLst>
                <a:outerShdw blurRad="38100" dist="38100" dir="2700000" algn="tl">
                  <a:srgbClr val="000000"/>
                </a:outerShdw>
              </a:effectLst>
            </a:endParaRPr>
          </a:p>
          <a:p>
            <a:pPr algn="ctr" eaLnBrk="1" fontAlgn="auto" hangingPunct="1">
              <a:spcAft>
                <a:spcPts val="0"/>
              </a:spcAft>
              <a:buFont typeface="Times" pitchFamily="2" charset="0"/>
              <a:buNone/>
              <a:defRPr/>
            </a:pPr>
            <a:r>
              <a:rPr lang="en-US" altLang="en-US" sz="4700" b="1" dirty="0">
                <a:solidFill>
                  <a:schemeClr val="bg1"/>
                </a:solidFill>
                <a:effectLst>
                  <a:outerShdw blurRad="38100" dist="38100" dir="2700000" algn="tl">
                    <a:srgbClr val="000000"/>
                  </a:outerShdw>
                </a:effectLst>
                <a:latin typeface="Avenir Roman" panose="02000503020000020003" pitchFamily="2" charset="0"/>
              </a:rPr>
              <a:t>Philip B. Payne, Ph.D. The University of Cambridge</a:t>
            </a:r>
          </a:p>
          <a:p>
            <a:pPr algn="ctr" eaLnBrk="1" fontAlgn="auto" hangingPunct="1">
              <a:spcAft>
                <a:spcPts val="0"/>
              </a:spcAft>
              <a:buFont typeface="Times" pitchFamily="2" charset="0"/>
              <a:buNone/>
              <a:defRPr/>
            </a:pPr>
            <a:endParaRPr lang="en-US" altLang="en-US" sz="4600" dirty="0">
              <a:solidFill>
                <a:schemeClr val="bg1"/>
              </a:solidFill>
              <a:effectLst>
                <a:outerShdw blurRad="38100" dist="38100" dir="2700000" algn="tl">
                  <a:srgbClr val="000000"/>
                </a:outerShdw>
              </a:effectLst>
              <a:latin typeface="Avenir Roman" panose="02000503020000020003" pitchFamily="2" charset="0"/>
            </a:endParaRPr>
          </a:p>
          <a:p>
            <a:pPr algn="ctr" eaLnBrk="1" fontAlgn="auto" hangingPunct="1">
              <a:spcAft>
                <a:spcPts val="0"/>
              </a:spcAft>
              <a:buFont typeface="Times" pitchFamily="2" charset="0"/>
              <a:buNone/>
              <a:defRPr/>
            </a:pPr>
            <a:r>
              <a:rPr lang="en-US" altLang="en-US" sz="4700" dirty="0">
                <a:solidFill>
                  <a:schemeClr val="bg1"/>
                </a:solidFill>
                <a:effectLst>
                  <a:outerShdw blurRad="38100" dist="38100" dir="2700000" algn="tl">
                    <a:srgbClr val="000000"/>
                  </a:outerShdw>
                </a:effectLst>
                <a:latin typeface="Avenir Roman" panose="02000503020000020003" pitchFamily="2" charset="0"/>
              </a:rPr>
              <a:t>Author: </a:t>
            </a:r>
            <a:r>
              <a:rPr lang="en-US" altLang="en-US" sz="4700" b="1" i="1" dirty="0">
                <a:solidFill>
                  <a:schemeClr val="bg1"/>
                </a:solidFill>
                <a:effectLst>
                  <a:outerShdw blurRad="38100" dist="38100" dir="2700000" algn="tl">
                    <a:srgbClr val="000000"/>
                  </a:outerShdw>
                </a:effectLst>
                <a:latin typeface="Avenir Roman" panose="02000503020000020003" pitchFamily="2" charset="0"/>
              </a:rPr>
              <a:t>Man and Woman, One in Christ</a:t>
            </a:r>
          </a:p>
          <a:p>
            <a:pPr algn="ctr" eaLnBrk="1" fontAlgn="auto" hangingPunct="1">
              <a:spcAft>
                <a:spcPts val="0"/>
              </a:spcAft>
              <a:buFont typeface="Times" pitchFamily="2" charset="0"/>
              <a:buNone/>
              <a:defRPr/>
            </a:pPr>
            <a:r>
              <a:rPr lang="en-US" altLang="en-US" sz="4700" i="1" dirty="0">
                <a:solidFill>
                  <a:schemeClr val="bg1"/>
                </a:solidFill>
                <a:effectLst>
                  <a:outerShdw blurRad="38100" dist="38100" dir="2700000" algn="tl">
                    <a:srgbClr val="000000"/>
                  </a:outerShdw>
                </a:effectLst>
                <a:latin typeface="Avenir Roman" panose="02000503020000020003" pitchFamily="2" charset="0"/>
              </a:rPr>
              <a:t>		 	</a:t>
            </a:r>
            <a:r>
              <a:rPr lang="en-US" altLang="en-US" sz="4700" b="1" i="1" dirty="0">
                <a:solidFill>
                  <a:schemeClr val="bg1"/>
                </a:solidFill>
                <a:effectLst>
                  <a:outerShdw blurRad="38100" dist="38100" dir="2700000" algn="tl">
                    <a:srgbClr val="000000"/>
                  </a:outerShdw>
                </a:effectLst>
                <a:latin typeface="Avenir Roman" panose="02000503020000020003" pitchFamily="2" charset="0"/>
              </a:rPr>
              <a:t>The Bible vs. Biblical Womanhood</a:t>
            </a:r>
          </a:p>
          <a:p>
            <a:pPr algn="ctr" eaLnBrk="1" fontAlgn="auto" hangingPunct="1">
              <a:spcAft>
                <a:spcPts val="0"/>
              </a:spcAft>
              <a:buFont typeface="Times" pitchFamily="2" charset="0"/>
              <a:buNone/>
              <a:defRPr/>
            </a:pPr>
            <a:endParaRPr lang="en-US" altLang="en-US" sz="1000" b="1" dirty="0">
              <a:solidFill>
                <a:schemeClr val="bg1"/>
              </a:solidFill>
              <a:effectLst>
                <a:outerShdw blurRad="38100" dist="38100" dir="2700000" algn="tl">
                  <a:srgbClr val="000000"/>
                </a:outerShdw>
              </a:effectLst>
              <a:latin typeface="Avenir Roman" panose="02000503020000020003" pitchFamily="2" charset="0"/>
            </a:endParaRPr>
          </a:p>
          <a:p>
            <a:pPr algn="ctr" eaLnBrk="1" fontAlgn="auto" hangingPunct="1">
              <a:spcAft>
                <a:spcPts val="0"/>
              </a:spcAft>
              <a:buFont typeface="Times" pitchFamily="2" charset="0"/>
              <a:buNone/>
              <a:defRPr/>
            </a:pPr>
            <a:r>
              <a:rPr lang="en-US" altLang="en-US" sz="4700" dirty="0">
                <a:solidFill>
                  <a:schemeClr val="bg1"/>
                </a:solidFill>
                <a:effectLst>
                  <a:outerShdw blurRad="38100" dist="38100" dir="2700000" algn="tl">
                    <a:srgbClr val="000000"/>
                  </a:outerShdw>
                </a:effectLst>
                <a:latin typeface="Avenir Roman" panose="02000503020000020003" pitchFamily="2" charset="0"/>
              </a:rPr>
              <a:t>Teacher: Cambridge, Trinity, Gordon-Conwell, Bethel, Fuller </a:t>
            </a:r>
          </a:p>
          <a:p>
            <a:pPr algn="ctr" eaLnBrk="1" fontAlgn="auto" hangingPunct="1">
              <a:spcAft>
                <a:spcPts val="0"/>
              </a:spcAft>
              <a:buFont typeface="Times" pitchFamily="2" charset="0"/>
              <a:buNone/>
              <a:defRPr/>
            </a:pPr>
            <a:endParaRPr lang="en-US" altLang="en-US" sz="4000" i="1" dirty="0">
              <a:solidFill>
                <a:schemeClr val="bg1"/>
              </a:solidFill>
              <a:effectLst>
                <a:outerShdw blurRad="38100" dist="38100" dir="2700000" algn="tl">
                  <a:srgbClr val="000000"/>
                </a:outerShdw>
              </a:effectLst>
              <a:latin typeface="Avenir Roman" panose="02000503020000020003" pitchFamily="2" charset="0"/>
            </a:endParaRPr>
          </a:p>
          <a:p>
            <a:pPr algn="ctr" eaLnBrk="1" fontAlgn="auto" hangingPunct="1">
              <a:spcAft>
                <a:spcPts val="0"/>
              </a:spcAft>
              <a:buFont typeface="Times" pitchFamily="2" charset="0"/>
              <a:buNone/>
              <a:defRPr/>
            </a:pPr>
            <a:r>
              <a:rPr lang="en-US" altLang="en-US" sz="4700" dirty="0">
                <a:solidFill>
                  <a:schemeClr val="bg1"/>
                </a:solidFill>
                <a:effectLst>
                  <a:outerShdw blurRad="38100" dist="38100" dir="2700000" algn="tl">
                    <a:srgbClr val="000000"/>
                  </a:outerShdw>
                </a:effectLst>
                <a:latin typeface="Avenir Roman" panose="02000503020000020003" pitchFamily="2" charset="0"/>
              </a:rPr>
              <a:t>Download this talk &amp; PowerPoint at</a:t>
            </a:r>
            <a:r>
              <a:rPr lang="en-US" altLang="en-US" sz="4700" b="1" dirty="0">
                <a:solidFill>
                  <a:schemeClr val="bg1"/>
                </a:solidFill>
                <a:effectLst>
                  <a:outerShdw blurRad="38100" dist="38100" dir="2700000" algn="tl">
                    <a:srgbClr val="000000"/>
                  </a:outerShdw>
                </a:effectLst>
                <a:latin typeface="Avenir Roman" panose="02000503020000020003" pitchFamily="2" charset="0"/>
              </a:rPr>
              <a:t> </a:t>
            </a:r>
            <a:r>
              <a:rPr lang="en-US" altLang="en-US" sz="4700" b="1" dirty="0" err="1">
                <a:solidFill>
                  <a:schemeClr val="accent4"/>
                </a:solidFill>
                <a:effectLst>
                  <a:outerShdw blurRad="38100" dist="38100" dir="2700000" algn="tl">
                    <a:srgbClr val="000000"/>
                  </a:outerShdw>
                </a:effectLst>
                <a:latin typeface="Avenir Roman" panose="02000503020000020003" pitchFamily="2" charset="0"/>
              </a:rPr>
              <a:t>pbpayne.com</a:t>
            </a:r>
            <a:endParaRPr lang="en-US" altLang="en-US" sz="4700" b="1" dirty="0">
              <a:solidFill>
                <a:schemeClr val="accent4"/>
              </a:solidFill>
              <a:effectLst>
                <a:outerShdw blurRad="38100" dist="38100" dir="2700000" algn="tl">
                  <a:srgbClr val="000000"/>
                </a:outerShdw>
              </a:effectLst>
              <a:latin typeface="Avenir Roman" panose="02000503020000020003" pitchFamily="2" charset="0"/>
            </a:endParaRPr>
          </a:p>
          <a:p>
            <a:pPr eaLnBrk="1" fontAlgn="auto" hangingPunct="1">
              <a:spcAft>
                <a:spcPts val="0"/>
              </a:spcAft>
              <a:buClr>
                <a:schemeClr val="tx1"/>
              </a:buClr>
              <a:buFont typeface="Arial" panose="020B0604020202020204" pitchFamily="34" charset="0"/>
              <a:buAutoNum type="arabicPeriod" startAt="7"/>
              <a:defRPr/>
            </a:pPr>
            <a:endParaRPr lang="en-US" altLang="en-US" sz="700" dirty="0">
              <a:effectLst>
                <a:outerShdw blurRad="38100" dist="38100" dir="2700000" algn="tl">
                  <a:srgbClr val="000000"/>
                </a:outerShdw>
              </a:effectLst>
            </a:endParaRPr>
          </a:p>
        </p:txBody>
      </p:sp>
      <p:sp>
        <p:nvSpPr>
          <p:cNvPr id="14339" name="Rectangle 4">
            <a:extLst>
              <a:ext uri="{FF2B5EF4-FFF2-40B4-BE49-F238E27FC236}">
                <a16:creationId xmlns:a16="http://schemas.microsoft.com/office/drawing/2014/main" id="{10917ACC-0EDA-A14D-9FB9-74365395B507}"/>
              </a:ext>
            </a:extLst>
          </p:cNvPr>
          <p:cNvSpPr>
            <a:spLocks noChangeArrowheads="1"/>
          </p:cNvSpPr>
          <p:nvPr/>
        </p:nvSpPr>
        <p:spPr bwMode="auto">
          <a:xfrm>
            <a:off x="4943475" y="2684463"/>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venir Book" panose="02000503020000020003"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Avenir Book" panose="02000503020000020003"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Avenir Book" panose="02000503020000020003"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Avenir Book" panose="02000503020000020003"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Avenir Book" panose="0200050302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venir Book" panose="0200050302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venir Book" panose="0200050302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venir Book" panose="0200050302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venir Book" panose="02000503020000020003" pitchFamily="2" charset="0"/>
              </a:defRPr>
            </a:lvl9pPr>
          </a:lstStyle>
          <a:p>
            <a:pPr>
              <a:lnSpc>
                <a:spcPct val="100000"/>
              </a:lnSpc>
              <a:spcBef>
                <a:spcPct val="0"/>
              </a:spcBef>
              <a:buFontTx/>
              <a:buNone/>
            </a:pPr>
            <a:endParaRPr lang="en-US" altLang="en-US" sz="2400">
              <a:latin typeface="Arial" panose="020B0604020202020204" pitchFamily="34" charset="0"/>
            </a:endParaRPr>
          </a:p>
        </p:txBody>
      </p:sp>
      <p:sp>
        <p:nvSpPr>
          <p:cNvPr id="14340" name="Rectangle 5">
            <a:extLst>
              <a:ext uri="{FF2B5EF4-FFF2-40B4-BE49-F238E27FC236}">
                <a16:creationId xmlns:a16="http://schemas.microsoft.com/office/drawing/2014/main" id="{E7CDF07B-1E5C-4547-BA82-313DF9414E42}"/>
              </a:ext>
            </a:extLst>
          </p:cNvPr>
          <p:cNvSpPr>
            <a:spLocks noChangeArrowheads="1"/>
          </p:cNvSpPr>
          <p:nvPr/>
        </p:nvSpPr>
        <p:spPr bwMode="auto">
          <a:xfrm>
            <a:off x="2417763" y="-3492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venir Book" panose="02000503020000020003"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Avenir Book" panose="02000503020000020003"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Avenir Book" panose="02000503020000020003"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Avenir Book" panose="02000503020000020003"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Avenir Book" panose="0200050302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venir Book" panose="0200050302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venir Book" panose="0200050302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venir Book" panose="0200050302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venir Book" panose="02000503020000020003" pitchFamily="2" charset="0"/>
              </a:defRPr>
            </a:lvl9pPr>
          </a:lstStyle>
          <a:p>
            <a:pPr>
              <a:lnSpc>
                <a:spcPct val="100000"/>
              </a:lnSpc>
              <a:spcBef>
                <a:spcPct val="0"/>
              </a:spcBef>
              <a:buFontTx/>
              <a:buNone/>
            </a:pPr>
            <a:endParaRPr lang="en-US" altLang="en-US" sz="2400">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363ADBFF-EE17-F146-A223-D21DB1EC9C93}"/>
              </a:ext>
            </a:extLst>
          </p:cNvPr>
          <p:cNvSpPr>
            <a:spLocks noGrp="1" noChangeArrowheads="1"/>
          </p:cNvSpPr>
          <p:nvPr>
            <p:ph type="ctrTitle"/>
          </p:nvPr>
        </p:nvSpPr>
        <p:spPr>
          <a:xfrm>
            <a:off x="2514600" y="304800"/>
            <a:ext cx="7772400" cy="1219200"/>
          </a:xfrm>
        </p:spPr>
        <p:txBody>
          <a:bodyPr rtlCol="0">
            <a:normAutofit/>
          </a:bodyPr>
          <a:lstStyle/>
          <a:p>
            <a:pPr marL="838200" indent="-838200" eaLnBrk="1" fontAlgn="auto" hangingPunct="1">
              <a:spcAft>
                <a:spcPts val="0"/>
              </a:spcAft>
              <a:defRPr/>
            </a:pPr>
            <a:r>
              <a:rPr lang="en-US" b="1" dirty="0" err="1">
                <a:solidFill>
                  <a:srgbClr val="FFC000"/>
                </a:solidFill>
              </a:rPr>
              <a:t>arch</a:t>
            </a:r>
            <a:r>
              <a:rPr lang="en-US" dirty="0" err="1">
                <a:solidFill>
                  <a:srgbClr val="FFC000"/>
                </a:solidFill>
                <a:latin typeface="Arial" panose="020B0604020202020204" pitchFamily="34" charset="0"/>
                <a:cs typeface="Arial" panose="020B0604020202020204" pitchFamily="34" charset="0"/>
              </a:rPr>
              <a:t>e</a:t>
            </a:r>
            <a:r>
              <a:rPr lang="en-US" dirty="0">
                <a:solidFill>
                  <a:schemeClr val="bg1"/>
                </a:solidFill>
                <a:latin typeface="Arial" panose="020B0604020202020204" pitchFamily="34" charset="0"/>
                <a:cs typeface="Arial" panose="020B0604020202020204" pitchFamily="34" charset="0"/>
              </a:rPr>
              <a:t>̄ </a:t>
            </a:r>
            <a:r>
              <a:rPr lang="en-US" dirty="0">
                <a:solidFill>
                  <a:schemeClr val="bg1"/>
                </a:solidFill>
              </a:rPr>
              <a:t>meaning </a:t>
            </a:r>
            <a:r>
              <a:rPr lang="en-US" b="1" dirty="0">
                <a:solidFill>
                  <a:srgbClr val="FFC000"/>
                </a:solidFill>
              </a:rPr>
              <a:t>source</a:t>
            </a:r>
            <a:endParaRPr lang="en-US" altLang="en-US" dirty="0">
              <a:solidFill>
                <a:schemeClr val="bg1"/>
              </a:solidFill>
              <a:effectLst>
                <a:outerShdw blurRad="38100" dist="38100" dir="2700000" algn="tl">
                  <a:srgbClr val="000000"/>
                </a:outerShdw>
              </a:effectLst>
            </a:endParaRPr>
          </a:p>
        </p:txBody>
      </p:sp>
      <p:sp>
        <p:nvSpPr>
          <p:cNvPr id="91139" name="Rectangle 3">
            <a:extLst>
              <a:ext uri="{FF2B5EF4-FFF2-40B4-BE49-F238E27FC236}">
                <a16:creationId xmlns:a16="http://schemas.microsoft.com/office/drawing/2014/main" id="{AF306972-17CA-4C4C-9E26-C9FA6BF041EF}"/>
              </a:ext>
            </a:extLst>
          </p:cNvPr>
          <p:cNvSpPr>
            <a:spLocks noGrp="1" noChangeArrowheads="1"/>
          </p:cNvSpPr>
          <p:nvPr>
            <p:ph type="subTitle" idx="1"/>
          </p:nvPr>
        </p:nvSpPr>
        <p:spPr>
          <a:xfrm>
            <a:off x="1219200" y="1676400"/>
            <a:ext cx="9829800" cy="5029200"/>
          </a:xfrm>
        </p:spPr>
        <p:txBody>
          <a:bodyPr rtlCol="0">
            <a:noAutofit/>
          </a:bodyPr>
          <a:lstStyle/>
          <a:p>
            <a:pPr eaLnBrk="1" fontAlgn="auto" hangingPunct="1">
              <a:lnSpc>
                <a:spcPct val="120000"/>
              </a:lnSpc>
              <a:spcAft>
                <a:spcPts val="0"/>
              </a:spcAft>
              <a:defRPr/>
            </a:pPr>
            <a:r>
              <a:rPr lang="en-US" sz="2800" i="1" dirty="0">
                <a:solidFill>
                  <a:schemeClr val="bg1"/>
                </a:solidFill>
              </a:rPr>
              <a:t>The Patristic Greek Lexicon PGL</a:t>
            </a:r>
            <a:r>
              <a:rPr lang="en-US" sz="2800" dirty="0">
                <a:solidFill>
                  <a:schemeClr val="bg1"/>
                </a:solidFill>
              </a:rPr>
              <a:t> 749 II.C.4 </a:t>
            </a:r>
          </a:p>
          <a:p>
            <a:pPr eaLnBrk="1" fontAlgn="auto" hangingPunct="1">
              <a:lnSpc>
                <a:spcPct val="200000"/>
              </a:lnSpc>
              <a:spcAft>
                <a:spcPts val="0"/>
              </a:spcAft>
              <a:defRPr/>
            </a:pPr>
            <a:r>
              <a:rPr lang="en-US" sz="2800" dirty="0">
                <a:solidFill>
                  <a:schemeClr val="bg1"/>
                </a:solidFill>
              </a:rPr>
              <a:t>confirms that the meaning of </a:t>
            </a:r>
            <a:r>
              <a:rPr lang="en-US" sz="2800" b="1" i="1" dirty="0" err="1">
                <a:solidFill>
                  <a:srgbClr val="FFC000"/>
                </a:solidFill>
              </a:rPr>
              <a:t>kephal</a:t>
            </a:r>
            <a:r>
              <a:rPr lang="en-US" sz="2800" i="1" dirty="0" err="1">
                <a:solidFill>
                  <a:srgbClr val="FFC000"/>
                </a:solidFill>
                <a:latin typeface="Arial" panose="020B0604020202020204" pitchFamily="34" charset="0"/>
                <a:cs typeface="Arial" panose="020B0604020202020204" pitchFamily="34" charset="0"/>
              </a:rPr>
              <a:t>e</a:t>
            </a:r>
            <a:r>
              <a:rPr lang="en-US" sz="2800" i="1" dirty="0">
                <a:solidFill>
                  <a:schemeClr val="bg1"/>
                </a:solidFill>
                <a:latin typeface="Arial" panose="020B0604020202020204" pitchFamily="34" charset="0"/>
                <a:cs typeface="Arial" panose="020B0604020202020204" pitchFamily="34" charset="0"/>
              </a:rPr>
              <a:t>̄</a:t>
            </a:r>
            <a:r>
              <a:rPr lang="en-US" sz="2800" dirty="0">
                <a:solidFill>
                  <a:schemeClr val="bg1"/>
                </a:solidFill>
              </a:rPr>
              <a:t> in </a:t>
            </a:r>
            <a:r>
              <a:rPr lang="en-US" sz="2800" b="1" dirty="0">
                <a:solidFill>
                  <a:srgbClr val="FFC000"/>
                </a:solidFill>
              </a:rPr>
              <a:t>five</a:t>
            </a:r>
            <a:r>
              <a:rPr lang="en-US" sz="2800" b="1" dirty="0">
                <a:solidFill>
                  <a:schemeClr val="bg1"/>
                </a:solidFill>
              </a:rPr>
              <a:t> </a:t>
            </a:r>
            <a:r>
              <a:rPr lang="en-US" sz="2800" dirty="0">
                <a:solidFill>
                  <a:schemeClr val="bg1"/>
                </a:solidFill>
              </a:rPr>
              <a:t>of the passages just cited is the “equivalent of </a:t>
            </a:r>
            <a:r>
              <a:rPr lang="en-US" sz="2800" b="1" i="1" dirty="0" err="1">
                <a:solidFill>
                  <a:srgbClr val="FFC000"/>
                </a:solidFill>
              </a:rPr>
              <a:t>arch</a:t>
            </a:r>
            <a:r>
              <a:rPr lang="en-US" sz="2800" i="1" dirty="0" err="1">
                <a:solidFill>
                  <a:srgbClr val="FFC000"/>
                </a:solidFill>
                <a:latin typeface="Arial" panose="020B0604020202020204" pitchFamily="34" charset="0"/>
                <a:cs typeface="Arial" panose="020B0604020202020204" pitchFamily="34" charset="0"/>
              </a:rPr>
              <a:t>e</a:t>
            </a:r>
            <a:r>
              <a:rPr lang="en-US" sz="2800" i="1" dirty="0">
                <a:solidFill>
                  <a:schemeClr val="bg1"/>
                </a:solidFill>
                <a:latin typeface="Arial" panose="020B0604020202020204" pitchFamily="34" charset="0"/>
                <a:cs typeface="Arial" panose="020B0604020202020204" pitchFamily="34" charset="0"/>
              </a:rPr>
              <a:t>̄</a:t>
            </a:r>
            <a:r>
              <a:rPr lang="en-US" sz="2800" dirty="0">
                <a:solidFill>
                  <a:schemeClr val="bg1"/>
                </a:solidFill>
              </a:rPr>
              <a:t>” </a:t>
            </a:r>
          </a:p>
          <a:p>
            <a:pPr eaLnBrk="1" fontAlgn="auto" hangingPunct="1">
              <a:lnSpc>
                <a:spcPct val="200000"/>
              </a:lnSpc>
              <a:spcAft>
                <a:spcPts val="0"/>
              </a:spcAft>
              <a:defRPr/>
            </a:pPr>
            <a:r>
              <a:rPr lang="en-US" sz="2800" i="1" dirty="0">
                <a:solidFill>
                  <a:schemeClr val="bg1"/>
                </a:solidFill>
              </a:rPr>
              <a:t>PGL</a:t>
            </a:r>
            <a:r>
              <a:rPr lang="en-US" sz="2800" dirty="0">
                <a:solidFill>
                  <a:schemeClr val="bg1"/>
                </a:solidFill>
              </a:rPr>
              <a:t> 235 lists </a:t>
            </a:r>
            <a:r>
              <a:rPr lang="en-US" sz="2800" b="1" i="1" dirty="0" err="1">
                <a:solidFill>
                  <a:srgbClr val="FFC000"/>
                </a:solidFill>
              </a:rPr>
              <a:t>arch</a:t>
            </a:r>
            <a:r>
              <a:rPr lang="en-US" sz="2800" i="1" dirty="0" err="1">
                <a:solidFill>
                  <a:srgbClr val="FFC000"/>
                </a:solidFill>
                <a:latin typeface="Arial" panose="020B0604020202020204" pitchFamily="34" charset="0"/>
                <a:cs typeface="Arial" panose="020B0604020202020204" pitchFamily="34" charset="0"/>
              </a:rPr>
              <a:t>e</a:t>
            </a:r>
            <a:r>
              <a:rPr lang="en-US" sz="2800" i="1" dirty="0">
                <a:solidFill>
                  <a:schemeClr val="bg1"/>
                </a:solidFill>
                <a:latin typeface="Arial" panose="020B0604020202020204" pitchFamily="34" charset="0"/>
                <a:cs typeface="Arial" panose="020B0604020202020204" pitchFamily="34" charset="0"/>
              </a:rPr>
              <a:t>̄</a:t>
            </a:r>
            <a:r>
              <a:rPr lang="en-US" sz="2800" dirty="0">
                <a:solidFill>
                  <a:schemeClr val="bg1"/>
                </a:solidFill>
              </a:rPr>
              <a:t> in the first Athanasius passage I cited under ‘</a:t>
            </a:r>
            <a:r>
              <a:rPr lang="en-US" sz="2800" b="1" i="1" dirty="0">
                <a:solidFill>
                  <a:srgbClr val="FFC000"/>
                </a:solidFill>
              </a:rPr>
              <a:t>First Cause</a:t>
            </a:r>
            <a:r>
              <a:rPr lang="en-US" sz="2800" dirty="0">
                <a:solidFill>
                  <a:schemeClr val="bg1"/>
                </a:solidFill>
              </a:rPr>
              <a:t>, </a:t>
            </a:r>
            <a:r>
              <a:rPr lang="en-US" sz="2800" i="1" dirty="0">
                <a:solidFill>
                  <a:srgbClr val="FFC000"/>
                </a:solidFill>
              </a:rPr>
              <a:t>Creator</a:t>
            </a:r>
            <a:r>
              <a:rPr lang="en-US" sz="2800" dirty="0">
                <a:solidFill>
                  <a:schemeClr val="bg1"/>
                </a:solidFill>
              </a:rPr>
              <a:t>,’ a subheading under                “</a:t>
            </a:r>
            <a:r>
              <a:rPr lang="en-US" sz="2800" i="1" dirty="0">
                <a:solidFill>
                  <a:schemeClr val="bg1"/>
                </a:solidFill>
              </a:rPr>
              <a:t>beginning</a:t>
            </a:r>
            <a:r>
              <a:rPr lang="en-US" sz="2800" dirty="0">
                <a:solidFill>
                  <a:schemeClr val="bg1"/>
                </a:solidFill>
              </a:rPr>
              <a:t>, </a:t>
            </a:r>
            <a:r>
              <a:rPr lang="en-US" sz="2800" b="1" i="1" dirty="0">
                <a:solidFill>
                  <a:srgbClr val="FFC000"/>
                </a:solidFill>
              </a:rPr>
              <a:t>source</a:t>
            </a:r>
            <a:r>
              <a:rPr lang="en-US" sz="2800" dirty="0">
                <a:solidFill>
                  <a:schemeClr val="bg1"/>
                </a:solidFill>
              </a:rPr>
              <a:t>, </a:t>
            </a:r>
            <a:r>
              <a:rPr lang="en-US" sz="2800" i="1" dirty="0">
                <a:solidFill>
                  <a:schemeClr val="bg1"/>
                </a:solidFill>
              </a:rPr>
              <a:t>principle</a:t>
            </a:r>
            <a:r>
              <a:rPr lang="en-US" sz="2800" dirty="0">
                <a:solidFill>
                  <a:schemeClr val="bg1"/>
                </a:solidFill>
              </a:rPr>
              <a:t>”</a:t>
            </a:r>
          </a:p>
        </p:txBody>
      </p:sp>
    </p:spTree>
    <p:extLst>
      <p:ext uri="{BB962C8B-B14F-4D97-AF65-F5344CB8AC3E}">
        <p14:creationId xmlns:p14="http://schemas.microsoft.com/office/powerpoint/2010/main" val="842306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363ADBFF-EE17-F146-A223-D21DB1EC9C93}"/>
              </a:ext>
            </a:extLst>
          </p:cNvPr>
          <p:cNvSpPr>
            <a:spLocks noGrp="1" noChangeArrowheads="1"/>
          </p:cNvSpPr>
          <p:nvPr>
            <p:ph type="ctrTitle"/>
          </p:nvPr>
        </p:nvSpPr>
        <p:spPr>
          <a:xfrm>
            <a:off x="1905000" y="304800"/>
            <a:ext cx="8991600" cy="1219200"/>
          </a:xfrm>
        </p:spPr>
        <p:txBody>
          <a:bodyPr rtlCol="0">
            <a:normAutofit/>
          </a:bodyPr>
          <a:lstStyle/>
          <a:p>
            <a:pPr marL="838200" indent="-838200" eaLnBrk="1" fontAlgn="auto" hangingPunct="1">
              <a:spcAft>
                <a:spcPts val="0"/>
              </a:spcAft>
              <a:defRPr/>
            </a:pPr>
            <a:r>
              <a:rPr lang="en-US" dirty="0" err="1">
                <a:solidFill>
                  <a:schemeClr val="bg1"/>
                </a:solidFill>
              </a:rPr>
              <a:t>Cyrillus</a:t>
            </a:r>
            <a:r>
              <a:rPr lang="en-US" dirty="0">
                <a:solidFill>
                  <a:schemeClr val="bg1"/>
                </a:solidFill>
              </a:rPr>
              <a:t> </a:t>
            </a:r>
            <a:r>
              <a:rPr lang="en-US" dirty="0" err="1">
                <a:solidFill>
                  <a:schemeClr val="bg1"/>
                </a:solidFill>
              </a:rPr>
              <a:t>Hierosolymitanus</a:t>
            </a:r>
            <a:endParaRPr lang="en-US" altLang="en-US" dirty="0">
              <a:solidFill>
                <a:schemeClr val="bg1"/>
              </a:solidFill>
              <a:effectLst>
                <a:outerShdw blurRad="38100" dist="38100" dir="2700000" algn="tl">
                  <a:srgbClr val="000000"/>
                </a:outerShdw>
              </a:effectLst>
            </a:endParaRPr>
          </a:p>
        </p:txBody>
      </p:sp>
      <p:sp>
        <p:nvSpPr>
          <p:cNvPr id="91139" name="Rectangle 3">
            <a:extLst>
              <a:ext uri="{FF2B5EF4-FFF2-40B4-BE49-F238E27FC236}">
                <a16:creationId xmlns:a16="http://schemas.microsoft.com/office/drawing/2014/main" id="{AF306972-17CA-4C4C-9E26-C9FA6BF041EF}"/>
              </a:ext>
            </a:extLst>
          </p:cNvPr>
          <p:cNvSpPr>
            <a:spLocks noGrp="1" noChangeArrowheads="1"/>
          </p:cNvSpPr>
          <p:nvPr>
            <p:ph type="subTitle" idx="1"/>
          </p:nvPr>
        </p:nvSpPr>
        <p:spPr>
          <a:xfrm>
            <a:off x="838200" y="1828800"/>
            <a:ext cx="10591800" cy="4724400"/>
          </a:xfrm>
        </p:spPr>
        <p:txBody>
          <a:bodyPr rtlCol="0">
            <a:noAutofit/>
          </a:bodyPr>
          <a:lstStyle/>
          <a:p>
            <a:pPr eaLnBrk="1" fontAlgn="auto" hangingPunct="1">
              <a:lnSpc>
                <a:spcPct val="120000"/>
              </a:lnSpc>
              <a:spcAft>
                <a:spcPts val="0"/>
              </a:spcAft>
              <a:defRPr/>
            </a:pPr>
            <a:r>
              <a:rPr lang="en-US" sz="4000" i="1" dirty="0" err="1">
                <a:solidFill>
                  <a:schemeClr val="bg1"/>
                </a:solidFill>
              </a:rPr>
              <a:t>catech</a:t>
            </a:r>
            <a:r>
              <a:rPr lang="en-US" sz="4000" dirty="0">
                <a:solidFill>
                  <a:schemeClr val="bg1"/>
                </a:solidFill>
              </a:rPr>
              <a:t>. 11.14 </a:t>
            </a:r>
          </a:p>
          <a:p>
            <a:pPr eaLnBrk="1" fontAlgn="auto" hangingPunct="1">
              <a:lnSpc>
                <a:spcPct val="200000"/>
              </a:lnSpc>
              <a:spcAft>
                <a:spcPts val="0"/>
              </a:spcAft>
              <a:defRPr/>
            </a:pPr>
            <a:r>
              <a:rPr lang="en-US" sz="4000" dirty="0">
                <a:solidFill>
                  <a:schemeClr val="bg1"/>
                </a:solidFill>
              </a:rPr>
              <a:t>Neither is the </a:t>
            </a:r>
            <a:r>
              <a:rPr lang="en-US" sz="4000" b="1" dirty="0">
                <a:solidFill>
                  <a:srgbClr val="FFC000"/>
                </a:solidFill>
              </a:rPr>
              <a:t>source</a:t>
            </a:r>
            <a:r>
              <a:rPr lang="en-US" sz="4000" dirty="0">
                <a:solidFill>
                  <a:schemeClr val="bg1"/>
                </a:solidFill>
              </a:rPr>
              <a:t> (</a:t>
            </a:r>
            <a:r>
              <a:rPr lang="en-US" sz="4000" b="1" i="1" dirty="0" err="1">
                <a:solidFill>
                  <a:srgbClr val="FFC000"/>
                </a:solidFill>
              </a:rPr>
              <a:t>arch</a:t>
            </a:r>
            <a:r>
              <a:rPr lang="en-US" sz="4000" i="1" dirty="0" err="1">
                <a:solidFill>
                  <a:srgbClr val="FFC000"/>
                </a:solidFill>
                <a:latin typeface="Arial" panose="020B0604020202020204" pitchFamily="34" charset="0"/>
                <a:cs typeface="Arial" panose="020B0604020202020204" pitchFamily="34" charset="0"/>
              </a:rPr>
              <a:t>e</a:t>
            </a:r>
            <a:r>
              <a:rPr lang="en-US" sz="4000" i="1" dirty="0">
                <a:solidFill>
                  <a:schemeClr val="bg1"/>
                </a:solidFill>
                <a:latin typeface="Arial" panose="020B0604020202020204" pitchFamily="34" charset="0"/>
                <a:cs typeface="Arial" panose="020B0604020202020204" pitchFamily="34" charset="0"/>
              </a:rPr>
              <a:t>̄</a:t>
            </a:r>
            <a:r>
              <a:rPr lang="en-US" sz="4000" dirty="0">
                <a:solidFill>
                  <a:schemeClr val="bg1"/>
                </a:solidFill>
              </a:rPr>
              <a:t>)</a:t>
            </a:r>
            <a:r>
              <a:rPr lang="en-US" sz="4000" dirty="0">
                <a:solidFill>
                  <a:srgbClr val="FFC000"/>
                </a:solidFill>
                <a:latin typeface="Arial" panose="020B0604020202020204" pitchFamily="34" charset="0"/>
                <a:cs typeface="Arial" panose="020B0604020202020204" pitchFamily="34" charset="0"/>
              </a:rPr>
              <a:t> </a:t>
            </a:r>
            <a:r>
              <a:rPr lang="en-US" sz="4000" dirty="0">
                <a:solidFill>
                  <a:schemeClr val="bg1"/>
                </a:solidFill>
              </a:rPr>
              <a:t>two</a:t>
            </a:r>
          </a:p>
          <a:p>
            <a:pPr eaLnBrk="1" fontAlgn="auto" hangingPunct="1">
              <a:lnSpc>
                <a:spcPct val="200000"/>
              </a:lnSpc>
              <a:spcAft>
                <a:spcPts val="0"/>
              </a:spcAft>
              <a:defRPr/>
            </a:pPr>
            <a:r>
              <a:rPr lang="en-US" sz="4000" dirty="0">
                <a:solidFill>
                  <a:schemeClr val="bg1"/>
                </a:solidFill>
              </a:rPr>
              <a:t>But the Father is </a:t>
            </a:r>
            <a:r>
              <a:rPr lang="en-US" sz="4000" b="1" dirty="0">
                <a:solidFill>
                  <a:srgbClr val="FFC000"/>
                </a:solidFill>
              </a:rPr>
              <a:t>head</a:t>
            </a:r>
            <a:r>
              <a:rPr lang="en-US" sz="4000" b="1" dirty="0">
                <a:solidFill>
                  <a:schemeClr val="bg1"/>
                </a:solidFill>
              </a:rPr>
              <a:t> (</a:t>
            </a:r>
            <a:r>
              <a:rPr lang="en-US" sz="4000" b="1" i="1" dirty="0" err="1">
                <a:solidFill>
                  <a:srgbClr val="FFC000"/>
                </a:solidFill>
              </a:rPr>
              <a:t>kephal</a:t>
            </a:r>
            <a:r>
              <a:rPr lang="en-US" sz="4000" i="1" dirty="0" err="1">
                <a:solidFill>
                  <a:srgbClr val="FFC000"/>
                </a:solidFill>
                <a:latin typeface="Arial" panose="020B0604020202020204" pitchFamily="34" charset="0"/>
                <a:cs typeface="Arial" panose="020B0604020202020204" pitchFamily="34" charset="0"/>
              </a:rPr>
              <a:t>e</a:t>
            </a:r>
            <a:r>
              <a:rPr lang="en-US" sz="4000" i="1" dirty="0">
                <a:solidFill>
                  <a:schemeClr val="bg1"/>
                </a:solidFill>
                <a:latin typeface="Arial" panose="020B0604020202020204" pitchFamily="34" charset="0"/>
                <a:cs typeface="Arial" panose="020B0604020202020204" pitchFamily="34" charset="0"/>
              </a:rPr>
              <a:t>̄</a:t>
            </a:r>
            <a:r>
              <a:rPr lang="en-US" sz="4000" dirty="0">
                <a:solidFill>
                  <a:schemeClr val="bg1"/>
                </a:solidFill>
              </a:rPr>
              <a:t>) of the Son,       the </a:t>
            </a:r>
            <a:r>
              <a:rPr lang="en-US" sz="4000" b="1" dirty="0">
                <a:solidFill>
                  <a:srgbClr val="FFC000"/>
                </a:solidFill>
              </a:rPr>
              <a:t>source</a:t>
            </a:r>
            <a:r>
              <a:rPr lang="en-US" sz="4000" dirty="0">
                <a:solidFill>
                  <a:schemeClr val="bg1"/>
                </a:solidFill>
              </a:rPr>
              <a:t> (</a:t>
            </a:r>
            <a:r>
              <a:rPr lang="en-US" sz="4000" b="1" i="1" dirty="0" err="1">
                <a:solidFill>
                  <a:srgbClr val="FFC000"/>
                </a:solidFill>
              </a:rPr>
              <a:t>arch</a:t>
            </a:r>
            <a:r>
              <a:rPr lang="en-US" sz="4000" i="1" dirty="0" err="1">
                <a:solidFill>
                  <a:srgbClr val="FFC000"/>
                </a:solidFill>
                <a:latin typeface="Arial" panose="020B0604020202020204" pitchFamily="34" charset="0"/>
                <a:cs typeface="Arial" panose="020B0604020202020204" pitchFamily="34" charset="0"/>
              </a:rPr>
              <a:t>e</a:t>
            </a:r>
            <a:r>
              <a:rPr lang="en-US" sz="4000" i="1" dirty="0">
                <a:solidFill>
                  <a:schemeClr val="bg1"/>
                </a:solidFill>
                <a:latin typeface="Arial" panose="020B0604020202020204" pitchFamily="34" charset="0"/>
                <a:cs typeface="Arial" panose="020B0604020202020204" pitchFamily="34" charset="0"/>
              </a:rPr>
              <a:t>̄</a:t>
            </a:r>
            <a:r>
              <a:rPr lang="en-US" sz="4000" dirty="0">
                <a:solidFill>
                  <a:schemeClr val="bg1"/>
                </a:solidFill>
              </a:rPr>
              <a:t>)</a:t>
            </a:r>
            <a:r>
              <a:rPr lang="en-US" sz="4000" dirty="0">
                <a:solidFill>
                  <a:srgbClr val="FFC000"/>
                </a:solidFill>
                <a:latin typeface="Arial" panose="020B0604020202020204" pitchFamily="34" charset="0"/>
                <a:cs typeface="Arial" panose="020B0604020202020204" pitchFamily="34" charset="0"/>
              </a:rPr>
              <a:t> </a:t>
            </a:r>
            <a:r>
              <a:rPr lang="en-US" sz="4000" dirty="0">
                <a:solidFill>
                  <a:schemeClr val="bg1"/>
                </a:solidFill>
              </a:rPr>
              <a:t>is one</a:t>
            </a:r>
          </a:p>
        </p:txBody>
      </p:sp>
    </p:spTree>
    <p:extLst>
      <p:ext uri="{BB962C8B-B14F-4D97-AF65-F5344CB8AC3E}">
        <p14:creationId xmlns:p14="http://schemas.microsoft.com/office/powerpoint/2010/main" val="105707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363ADBFF-EE17-F146-A223-D21DB1EC9C93}"/>
              </a:ext>
            </a:extLst>
          </p:cNvPr>
          <p:cNvSpPr>
            <a:spLocks noGrp="1" noChangeArrowheads="1"/>
          </p:cNvSpPr>
          <p:nvPr>
            <p:ph type="ctrTitle"/>
          </p:nvPr>
        </p:nvSpPr>
        <p:spPr>
          <a:xfrm>
            <a:off x="1143000" y="304800"/>
            <a:ext cx="9144000" cy="1219200"/>
          </a:xfrm>
        </p:spPr>
        <p:txBody>
          <a:bodyPr rtlCol="0">
            <a:normAutofit/>
          </a:bodyPr>
          <a:lstStyle/>
          <a:p>
            <a:pPr marL="838200" indent="-838200" eaLnBrk="1" fontAlgn="auto" hangingPunct="1">
              <a:spcAft>
                <a:spcPts val="0"/>
              </a:spcAft>
              <a:defRPr/>
            </a:pPr>
            <a:r>
              <a:rPr lang="en-US" dirty="0">
                <a:solidFill>
                  <a:schemeClr val="bg1"/>
                </a:solidFill>
              </a:rPr>
              <a:t>Eusebius </a:t>
            </a:r>
            <a:r>
              <a:rPr lang="en-US" sz="3600" i="1" dirty="0">
                <a:solidFill>
                  <a:schemeClr val="bg1"/>
                </a:solidFill>
              </a:rPr>
              <a:t>Eccl. Theol.</a:t>
            </a:r>
            <a:r>
              <a:rPr lang="en-US" sz="3600" dirty="0">
                <a:solidFill>
                  <a:schemeClr val="bg1"/>
                </a:solidFill>
              </a:rPr>
              <a:t> 1.11.2–3 </a:t>
            </a:r>
            <a:endParaRPr lang="en-US" altLang="en-US" sz="3600" dirty="0">
              <a:solidFill>
                <a:schemeClr val="bg1"/>
              </a:solidFill>
              <a:effectLst>
                <a:outerShdw blurRad="38100" dist="38100" dir="2700000" algn="tl">
                  <a:srgbClr val="000000"/>
                </a:outerShdw>
              </a:effectLst>
            </a:endParaRPr>
          </a:p>
        </p:txBody>
      </p:sp>
      <p:sp>
        <p:nvSpPr>
          <p:cNvPr id="91139" name="Rectangle 3">
            <a:extLst>
              <a:ext uri="{FF2B5EF4-FFF2-40B4-BE49-F238E27FC236}">
                <a16:creationId xmlns:a16="http://schemas.microsoft.com/office/drawing/2014/main" id="{AF306972-17CA-4C4C-9E26-C9FA6BF041EF}"/>
              </a:ext>
            </a:extLst>
          </p:cNvPr>
          <p:cNvSpPr>
            <a:spLocks noGrp="1" noChangeArrowheads="1"/>
          </p:cNvSpPr>
          <p:nvPr>
            <p:ph type="subTitle" idx="1"/>
          </p:nvPr>
        </p:nvSpPr>
        <p:spPr>
          <a:xfrm>
            <a:off x="609600" y="1447800"/>
            <a:ext cx="10896600" cy="5181600"/>
          </a:xfrm>
        </p:spPr>
        <p:txBody>
          <a:bodyPr rtlCol="0">
            <a:noAutofit/>
          </a:bodyPr>
          <a:lstStyle/>
          <a:p>
            <a:pPr eaLnBrk="1" fontAlgn="auto" hangingPunct="1">
              <a:lnSpc>
                <a:spcPct val="120000"/>
              </a:lnSpc>
              <a:spcAft>
                <a:spcPts val="0"/>
              </a:spcAft>
              <a:defRPr/>
            </a:pPr>
            <a:r>
              <a:rPr lang="en-US" sz="2800" dirty="0">
                <a:solidFill>
                  <a:schemeClr val="bg1"/>
                </a:solidFill>
              </a:rPr>
              <a:t>Therefore, the Son would be the </a:t>
            </a:r>
            <a:r>
              <a:rPr lang="en-US" sz="2800" b="1" dirty="0">
                <a:solidFill>
                  <a:srgbClr val="FFC000"/>
                </a:solidFill>
              </a:rPr>
              <a:t>originator</a:t>
            </a:r>
            <a:r>
              <a:rPr lang="en-US" sz="2800" dirty="0">
                <a:solidFill>
                  <a:schemeClr val="bg1"/>
                </a:solidFill>
              </a:rPr>
              <a:t> and </a:t>
            </a:r>
            <a:r>
              <a:rPr lang="en-US" sz="2800" b="1" dirty="0">
                <a:solidFill>
                  <a:srgbClr val="FFC000"/>
                </a:solidFill>
              </a:rPr>
              <a:t>head</a:t>
            </a:r>
            <a:r>
              <a:rPr lang="en-US" sz="2800" b="1" dirty="0">
                <a:solidFill>
                  <a:schemeClr val="bg1"/>
                </a:solidFill>
              </a:rPr>
              <a:t> (</a:t>
            </a:r>
            <a:r>
              <a:rPr lang="en-US" sz="2800" b="1" i="1" dirty="0" err="1">
                <a:solidFill>
                  <a:srgbClr val="FFC000"/>
                </a:solidFill>
              </a:rPr>
              <a:t>kephal</a:t>
            </a:r>
            <a:r>
              <a:rPr lang="en-US" sz="2800" i="1" dirty="0" err="1">
                <a:solidFill>
                  <a:srgbClr val="FFC000"/>
                </a:solidFill>
                <a:latin typeface="Arial" panose="020B0604020202020204" pitchFamily="34" charset="0"/>
                <a:cs typeface="Arial" panose="020B0604020202020204" pitchFamily="34" charset="0"/>
              </a:rPr>
              <a:t>e</a:t>
            </a:r>
            <a:r>
              <a:rPr lang="en-US" sz="2800" i="1" dirty="0">
                <a:solidFill>
                  <a:schemeClr val="bg1"/>
                </a:solidFill>
                <a:latin typeface="Arial" panose="020B0604020202020204" pitchFamily="34" charset="0"/>
                <a:cs typeface="Arial" panose="020B0604020202020204" pitchFamily="34" charset="0"/>
              </a:rPr>
              <a:t>̄</a:t>
            </a:r>
            <a:r>
              <a:rPr lang="en-US" sz="2800" dirty="0">
                <a:solidFill>
                  <a:schemeClr val="bg1"/>
                </a:solidFill>
              </a:rPr>
              <a:t>) of the church, </a:t>
            </a:r>
            <a:r>
              <a:rPr lang="en-US" sz="2800" b="1" dirty="0">
                <a:solidFill>
                  <a:srgbClr val="FFC000"/>
                </a:solidFill>
              </a:rPr>
              <a:t>and the Father of </a:t>
            </a:r>
            <a:r>
              <a:rPr lang="en-US" sz="2800" dirty="0">
                <a:solidFill>
                  <a:schemeClr val="bg1"/>
                </a:solidFill>
              </a:rPr>
              <a:t>the Son. Thus, the one God is </a:t>
            </a:r>
            <a:r>
              <a:rPr lang="en-US" sz="2800" b="1" dirty="0">
                <a:solidFill>
                  <a:srgbClr val="FFC000"/>
                </a:solidFill>
              </a:rPr>
              <a:t>Father of the only begotten Son</a:t>
            </a:r>
            <a:r>
              <a:rPr lang="en-US" sz="2800" dirty="0">
                <a:solidFill>
                  <a:schemeClr val="bg1"/>
                </a:solidFill>
              </a:rPr>
              <a:t>, and the one </a:t>
            </a:r>
            <a:r>
              <a:rPr lang="en-US" sz="2800" b="1" dirty="0">
                <a:solidFill>
                  <a:srgbClr val="FFC000"/>
                </a:solidFill>
              </a:rPr>
              <a:t>head</a:t>
            </a:r>
            <a:r>
              <a:rPr lang="en-US" sz="2800" b="1" dirty="0">
                <a:solidFill>
                  <a:schemeClr val="bg1"/>
                </a:solidFill>
              </a:rPr>
              <a:t> (</a:t>
            </a:r>
            <a:r>
              <a:rPr lang="en-US" sz="2800" b="1" i="1" dirty="0" err="1">
                <a:solidFill>
                  <a:srgbClr val="FFC000"/>
                </a:solidFill>
              </a:rPr>
              <a:t>kephal</a:t>
            </a:r>
            <a:r>
              <a:rPr lang="en-US" sz="2800" i="1" dirty="0" err="1">
                <a:solidFill>
                  <a:srgbClr val="FFC000"/>
                </a:solidFill>
                <a:latin typeface="Arial" panose="020B0604020202020204" pitchFamily="34" charset="0"/>
                <a:cs typeface="Arial" panose="020B0604020202020204" pitchFamily="34" charset="0"/>
              </a:rPr>
              <a:t>e</a:t>
            </a:r>
            <a:r>
              <a:rPr lang="en-US" sz="2800" i="1" dirty="0">
                <a:solidFill>
                  <a:schemeClr val="bg1"/>
                </a:solidFill>
                <a:latin typeface="Arial" panose="020B0604020202020204" pitchFamily="34" charset="0"/>
                <a:cs typeface="Arial" panose="020B0604020202020204" pitchFamily="34" charset="0"/>
              </a:rPr>
              <a:t>̄</a:t>
            </a:r>
            <a:r>
              <a:rPr lang="en-US" sz="2800" dirty="0">
                <a:solidFill>
                  <a:schemeClr val="bg1"/>
                </a:solidFill>
              </a:rPr>
              <a:t>) even of Christ himself. Since there is one </a:t>
            </a:r>
            <a:r>
              <a:rPr lang="en-US" sz="2800" b="1" dirty="0">
                <a:solidFill>
                  <a:srgbClr val="FFC000"/>
                </a:solidFill>
              </a:rPr>
              <a:t>source</a:t>
            </a:r>
            <a:r>
              <a:rPr lang="en-US" sz="2800" dirty="0">
                <a:solidFill>
                  <a:schemeClr val="bg1"/>
                </a:solidFill>
              </a:rPr>
              <a:t> (</a:t>
            </a:r>
            <a:r>
              <a:rPr lang="en-US" sz="2800" b="1" i="1" dirty="0" err="1">
                <a:solidFill>
                  <a:srgbClr val="FFC000"/>
                </a:solidFill>
              </a:rPr>
              <a:t>arch</a:t>
            </a:r>
            <a:r>
              <a:rPr lang="en-US" sz="2800" i="1" dirty="0" err="1">
                <a:solidFill>
                  <a:srgbClr val="FFC000"/>
                </a:solidFill>
                <a:latin typeface="Arial" panose="020B0604020202020204" pitchFamily="34" charset="0"/>
                <a:cs typeface="Arial" panose="020B0604020202020204" pitchFamily="34" charset="0"/>
              </a:rPr>
              <a:t>e</a:t>
            </a:r>
            <a:r>
              <a:rPr lang="en-US" sz="2800" i="1" dirty="0">
                <a:solidFill>
                  <a:schemeClr val="bg1"/>
                </a:solidFill>
                <a:latin typeface="Arial" panose="020B0604020202020204" pitchFamily="34" charset="0"/>
                <a:cs typeface="Arial" panose="020B0604020202020204" pitchFamily="34" charset="0"/>
              </a:rPr>
              <a:t>̄</a:t>
            </a:r>
            <a:r>
              <a:rPr lang="en-US" sz="2800" dirty="0">
                <a:solidFill>
                  <a:schemeClr val="bg1"/>
                </a:solidFill>
              </a:rPr>
              <a:t>) and </a:t>
            </a:r>
            <a:r>
              <a:rPr lang="en-US" sz="2800" b="1" dirty="0">
                <a:solidFill>
                  <a:srgbClr val="FFC000"/>
                </a:solidFill>
              </a:rPr>
              <a:t>head</a:t>
            </a:r>
            <a:r>
              <a:rPr lang="en-US" sz="2800" b="1" dirty="0">
                <a:solidFill>
                  <a:schemeClr val="bg1"/>
                </a:solidFill>
              </a:rPr>
              <a:t> (</a:t>
            </a:r>
            <a:r>
              <a:rPr lang="en-US" sz="2800" b="1" i="1" dirty="0" err="1">
                <a:solidFill>
                  <a:srgbClr val="FFC000"/>
                </a:solidFill>
              </a:rPr>
              <a:t>kephal</a:t>
            </a:r>
            <a:r>
              <a:rPr lang="en-US" sz="2800" i="1" dirty="0" err="1">
                <a:solidFill>
                  <a:srgbClr val="FFC000"/>
                </a:solidFill>
                <a:latin typeface="Arial" panose="020B0604020202020204" pitchFamily="34" charset="0"/>
                <a:cs typeface="Arial" panose="020B0604020202020204" pitchFamily="34" charset="0"/>
              </a:rPr>
              <a:t>e</a:t>
            </a:r>
            <a:r>
              <a:rPr lang="en-US" sz="2800" i="1" dirty="0">
                <a:solidFill>
                  <a:schemeClr val="bg1"/>
                </a:solidFill>
                <a:latin typeface="Arial" panose="020B0604020202020204" pitchFamily="34" charset="0"/>
                <a:cs typeface="Arial" panose="020B0604020202020204" pitchFamily="34" charset="0"/>
              </a:rPr>
              <a:t>̄</a:t>
            </a:r>
            <a:r>
              <a:rPr lang="en-US" sz="2800" dirty="0">
                <a:solidFill>
                  <a:schemeClr val="bg1"/>
                </a:solidFill>
              </a:rPr>
              <a:t>), how could there be two gods? Is not that one alone, the one above whom no one is higher? Neither does he [the Son] claim any other </a:t>
            </a:r>
            <a:r>
              <a:rPr lang="en-US" sz="2800" b="1" dirty="0">
                <a:solidFill>
                  <a:srgbClr val="FFC000"/>
                </a:solidFill>
              </a:rPr>
              <a:t>cause</a:t>
            </a:r>
            <a:r>
              <a:rPr lang="en-US" sz="2800" dirty="0">
                <a:solidFill>
                  <a:schemeClr val="bg1"/>
                </a:solidFill>
              </a:rPr>
              <a:t> </a:t>
            </a:r>
            <a:r>
              <a:rPr lang="en-US" sz="2800" b="1" dirty="0">
                <a:solidFill>
                  <a:schemeClr val="bg1"/>
                </a:solidFill>
              </a:rPr>
              <a:t>(</a:t>
            </a:r>
            <a:r>
              <a:rPr lang="en-US" sz="2800" b="1" i="1" dirty="0" err="1">
                <a:solidFill>
                  <a:srgbClr val="FFC000"/>
                </a:solidFill>
              </a:rPr>
              <a:t>aitios</a:t>
            </a:r>
            <a:r>
              <a:rPr lang="en-US" sz="2800" dirty="0">
                <a:solidFill>
                  <a:schemeClr val="bg1"/>
                </a:solidFill>
              </a:rPr>
              <a:t>) of himself, but he has acquired the familial, unbegun, unbegotten deity </a:t>
            </a:r>
            <a:r>
              <a:rPr lang="en-US" sz="2800" b="1" dirty="0">
                <a:solidFill>
                  <a:srgbClr val="FFC000"/>
                </a:solidFill>
              </a:rPr>
              <a:t>from</a:t>
            </a:r>
            <a:r>
              <a:rPr lang="en-US" sz="2800" dirty="0">
                <a:solidFill>
                  <a:schemeClr val="bg1"/>
                </a:solidFill>
              </a:rPr>
              <a:t> the monarchial authority, and he [God] has given to the Son his own divinity and life;                                        who through him </a:t>
            </a:r>
            <a:r>
              <a:rPr lang="en-US" sz="2800" dirty="0">
                <a:solidFill>
                  <a:srgbClr val="FFC000"/>
                </a:solidFill>
              </a:rPr>
              <a:t>caused all things to exist</a:t>
            </a:r>
          </a:p>
          <a:p>
            <a:pPr eaLnBrk="1" fontAlgn="auto" hangingPunct="1">
              <a:lnSpc>
                <a:spcPct val="120000"/>
              </a:lnSpc>
              <a:spcAft>
                <a:spcPts val="0"/>
              </a:spcAft>
              <a:defRPr/>
            </a:pPr>
            <a:endParaRPr lang="en-US" dirty="0">
              <a:solidFill>
                <a:schemeClr val="bg1"/>
              </a:solidFill>
            </a:endParaRPr>
          </a:p>
        </p:txBody>
      </p:sp>
    </p:spTree>
    <p:extLst>
      <p:ext uri="{BB962C8B-B14F-4D97-AF65-F5344CB8AC3E}">
        <p14:creationId xmlns:p14="http://schemas.microsoft.com/office/powerpoint/2010/main" val="1664152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363ADBFF-EE17-F146-A223-D21DB1EC9C93}"/>
              </a:ext>
            </a:extLst>
          </p:cNvPr>
          <p:cNvSpPr>
            <a:spLocks noGrp="1" noChangeArrowheads="1"/>
          </p:cNvSpPr>
          <p:nvPr>
            <p:ph type="ctrTitle"/>
          </p:nvPr>
        </p:nvSpPr>
        <p:spPr>
          <a:xfrm>
            <a:off x="2514600" y="304800"/>
            <a:ext cx="7772400" cy="1219200"/>
          </a:xfrm>
        </p:spPr>
        <p:txBody>
          <a:bodyPr rtlCol="0">
            <a:normAutofit/>
          </a:bodyPr>
          <a:lstStyle/>
          <a:p>
            <a:pPr marL="838200" indent="-838200" eaLnBrk="1" fontAlgn="auto" hangingPunct="1">
              <a:spcAft>
                <a:spcPts val="0"/>
              </a:spcAft>
              <a:defRPr/>
            </a:pPr>
            <a:r>
              <a:rPr lang="en-US" dirty="0" err="1">
                <a:solidFill>
                  <a:schemeClr val="bg1"/>
                </a:solidFill>
              </a:rPr>
              <a:t>Photius</a:t>
            </a:r>
            <a:endParaRPr lang="en-US" altLang="en-US" dirty="0">
              <a:solidFill>
                <a:schemeClr val="bg1"/>
              </a:solidFill>
              <a:effectLst>
                <a:outerShdw blurRad="38100" dist="38100" dir="2700000" algn="tl">
                  <a:srgbClr val="000000"/>
                </a:outerShdw>
              </a:effectLst>
            </a:endParaRPr>
          </a:p>
        </p:txBody>
      </p:sp>
      <p:sp>
        <p:nvSpPr>
          <p:cNvPr id="91139" name="Rectangle 3">
            <a:extLst>
              <a:ext uri="{FF2B5EF4-FFF2-40B4-BE49-F238E27FC236}">
                <a16:creationId xmlns:a16="http://schemas.microsoft.com/office/drawing/2014/main" id="{AF306972-17CA-4C4C-9E26-C9FA6BF041EF}"/>
              </a:ext>
            </a:extLst>
          </p:cNvPr>
          <p:cNvSpPr>
            <a:spLocks noGrp="1" noChangeArrowheads="1"/>
          </p:cNvSpPr>
          <p:nvPr>
            <p:ph type="subTitle" idx="1"/>
          </p:nvPr>
        </p:nvSpPr>
        <p:spPr>
          <a:xfrm>
            <a:off x="228600" y="1371600"/>
            <a:ext cx="11734800" cy="5181600"/>
          </a:xfrm>
        </p:spPr>
        <p:txBody>
          <a:bodyPr rtlCol="0">
            <a:noAutofit/>
          </a:bodyPr>
          <a:lstStyle/>
          <a:p>
            <a:pPr eaLnBrk="1" fontAlgn="auto" hangingPunct="1">
              <a:lnSpc>
                <a:spcPct val="200000"/>
              </a:lnSpc>
              <a:spcAft>
                <a:spcPts val="0"/>
              </a:spcAft>
              <a:defRPr/>
            </a:pPr>
            <a:r>
              <a:rPr lang="en-US" sz="2800" dirty="0">
                <a:solidFill>
                  <a:schemeClr val="bg1"/>
                </a:solidFill>
              </a:rPr>
              <a:t>For Christ is the </a:t>
            </a:r>
            <a:r>
              <a:rPr lang="en-US" sz="2800" b="1" dirty="0">
                <a:solidFill>
                  <a:srgbClr val="FFC000"/>
                </a:solidFill>
              </a:rPr>
              <a:t>head</a:t>
            </a:r>
            <a:r>
              <a:rPr lang="en-US" sz="2800" b="1" dirty="0">
                <a:solidFill>
                  <a:schemeClr val="bg1"/>
                </a:solidFill>
              </a:rPr>
              <a:t> (</a:t>
            </a:r>
            <a:r>
              <a:rPr lang="en-US" sz="2800" b="1" i="1" dirty="0" err="1">
                <a:solidFill>
                  <a:srgbClr val="FFC000"/>
                </a:solidFill>
              </a:rPr>
              <a:t>kephal</a:t>
            </a:r>
            <a:r>
              <a:rPr lang="en-US" sz="2800" i="1" dirty="0" err="1">
                <a:solidFill>
                  <a:srgbClr val="FFC000"/>
                </a:solidFill>
                <a:latin typeface="Arial" panose="020B0604020202020204" pitchFamily="34" charset="0"/>
                <a:cs typeface="Arial" panose="020B0604020202020204" pitchFamily="34" charset="0"/>
              </a:rPr>
              <a:t>e</a:t>
            </a:r>
            <a:r>
              <a:rPr lang="en-US" sz="2800" i="1" dirty="0">
                <a:solidFill>
                  <a:schemeClr val="bg1"/>
                </a:solidFill>
                <a:latin typeface="Arial" panose="020B0604020202020204" pitchFamily="34" charset="0"/>
                <a:cs typeface="Arial" panose="020B0604020202020204" pitchFamily="34" charset="0"/>
              </a:rPr>
              <a:t>̄</a:t>
            </a:r>
            <a:r>
              <a:rPr lang="en-US" sz="2800" dirty="0">
                <a:solidFill>
                  <a:schemeClr val="bg1"/>
                </a:solidFill>
              </a:rPr>
              <a:t>) of us who believe … being </a:t>
            </a:r>
            <a:r>
              <a:rPr lang="en-US" sz="2800" b="1" dirty="0">
                <a:solidFill>
                  <a:srgbClr val="FFC000"/>
                </a:solidFill>
              </a:rPr>
              <a:t>made by</a:t>
            </a:r>
            <a:r>
              <a:rPr lang="en-US" sz="2800" dirty="0">
                <a:solidFill>
                  <a:srgbClr val="FFC000"/>
                </a:solidFill>
              </a:rPr>
              <a:t> </a:t>
            </a:r>
            <a:r>
              <a:rPr lang="en-US" sz="2800" dirty="0">
                <a:solidFill>
                  <a:schemeClr val="bg1"/>
                </a:solidFill>
              </a:rPr>
              <a:t>him … But the </a:t>
            </a:r>
            <a:r>
              <a:rPr lang="en-US" sz="2800" b="1" dirty="0">
                <a:solidFill>
                  <a:srgbClr val="FFC000"/>
                </a:solidFill>
              </a:rPr>
              <a:t>head</a:t>
            </a:r>
            <a:r>
              <a:rPr lang="en-US" sz="2800" b="1" dirty="0">
                <a:solidFill>
                  <a:schemeClr val="bg1"/>
                </a:solidFill>
              </a:rPr>
              <a:t> (</a:t>
            </a:r>
            <a:r>
              <a:rPr lang="en-US" sz="2800" b="1" i="1" dirty="0" err="1">
                <a:solidFill>
                  <a:srgbClr val="FFC000"/>
                </a:solidFill>
              </a:rPr>
              <a:t>kephal</a:t>
            </a:r>
            <a:r>
              <a:rPr lang="en-US" sz="2800" i="1" dirty="0" err="1">
                <a:solidFill>
                  <a:srgbClr val="FFC000"/>
                </a:solidFill>
                <a:latin typeface="Arial" panose="020B0604020202020204" pitchFamily="34" charset="0"/>
                <a:cs typeface="Arial" panose="020B0604020202020204" pitchFamily="34" charset="0"/>
              </a:rPr>
              <a:t>e</a:t>
            </a:r>
            <a:r>
              <a:rPr lang="en-US" sz="2800" i="1" dirty="0">
                <a:solidFill>
                  <a:schemeClr val="bg1"/>
                </a:solidFill>
                <a:latin typeface="Arial" panose="020B0604020202020204" pitchFamily="34" charset="0"/>
                <a:cs typeface="Arial" panose="020B0604020202020204" pitchFamily="34" charset="0"/>
              </a:rPr>
              <a:t>̄</a:t>
            </a:r>
            <a:r>
              <a:rPr lang="en-US" sz="2800" dirty="0">
                <a:solidFill>
                  <a:schemeClr val="bg1"/>
                </a:solidFill>
              </a:rPr>
              <a:t>) of Christ is the Father,                                         as </a:t>
            </a:r>
            <a:r>
              <a:rPr lang="en-US" sz="2800" b="1" dirty="0">
                <a:solidFill>
                  <a:srgbClr val="FFC000"/>
                </a:solidFill>
              </a:rPr>
              <a:t>begetter</a:t>
            </a:r>
            <a:r>
              <a:rPr lang="en-US" sz="2800" dirty="0">
                <a:solidFill>
                  <a:schemeClr val="bg1"/>
                </a:solidFill>
              </a:rPr>
              <a:t> and </a:t>
            </a:r>
            <a:r>
              <a:rPr lang="en-US" sz="2800" b="1" dirty="0">
                <a:solidFill>
                  <a:srgbClr val="FFC000"/>
                </a:solidFill>
              </a:rPr>
              <a:t>originator</a:t>
            </a:r>
            <a:r>
              <a:rPr lang="en-US" sz="2800" dirty="0">
                <a:solidFill>
                  <a:schemeClr val="bg1"/>
                </a:solidFill>
              </a:rPr>
              <a:t> and of like substance with him. </a:t>
            </a:r>
          </a:p>
          <a:p>
            <a:pPr eaLnBrk="1" fontAlgn="auto" hangingPunct="1">
              <a:lnSpc>
                <a:spcPct val="200000"/>
              </a:lnSpc>
              <a:spcAft>
                <a:spcPts val="0"/>
              </a:spcAft>
              <a:defRPr/>
            </a:pPr>
            <a:r>
              <a:rPr lang="en-US" sz="2800" dirty="0">
                <a:solidFill>
                  <a:schemeClr val="bg1"/>
                </a:solidFill>
              </a:rPr>
              <a:t>And the </a:t>
            </a:r>
            <a:r>
              <a:rPr lang="en-US" sz="2800" b="1" dirty="0">
                <a:solidFill>
                  <a:srgbClr val="FFC000"/>
                </a:solidFill>
              </a:rPr>
              <a:t>head</a:t>
            </a:r>
            <a:r>
              <a:rPr lang="en-US" sz="2800" b="1" dirty="0">
                <a:solidFill>
                  <a:schemeClr val="bg1"/>
                </a:solidFill>
              </a:rPr>
              <a:t> (</a:t>
            </a:r>
            <a:r>
              <a:rPr lang="en-US" sz="2800" b="1" i="1" dirty="0" err="1">
                <a:solidFill>
                  <a:srgbClr val="FFC000"/>
                </a:solidFill>
              </a:rPr>
              <a:t>kephal</a:t>
            </a:r>
            <a:r>
              <a:rPr lang="en-US" sz="2800" i="1" dirty="0" err="1">
                <a:solidFill>
                  <a:srgbClr val="FFC000"/>
                </a:solidFill>
                <a:latin typeface="Arial" panose="020B0604020202020204" pitchFamily="34" charset="0"/>
                <a:cs typeface="Arial" panose="020B0604020202020204" pitchFamily="34" charset="0"/>
              </a:rPr>
              <a:t>e</a:t>
            </a:r>
            <a:r>
              <a:rPr lang="en-US" sz="2800" i="1" dirty="0">
                <a:solidFill>
                  <a:schemeClr val="bg1"/>
                </a:solidFill>
                <a:latin typeface="Arial" panose="020B0604020202020204" pitchFamily="34" charset="0"/>
                <a:cs typeface="Arial" panose="020B0604020202020204" pitchFamily="34" charset="0"/>
              </a:rPr>
              <a:t>̄</a:t>
            </a:r>
            <a:r>
              <a:rPr lang="en-US" sz="2800" dirty="0">
                <a:solidFill>
                  <a:schemeClr val="bg1"/>
                </a:solidFill>
              </a:rPr>
              <a:t>) of the woman is the man                              </a:t>
            </a:r>
            <a:r>
              <a:rPr lang="en-US" sz="2800" b="1" dirty="0">
                <a:solidFill>
                  <a:srgbClr val="FFC000"/>
                </a:solidFill>
              </a:rPr>
              <a:t>because</a:t>
            </a:r>
            <a:r>
              <a:rPr lang="en-US" sz="2800" dirty="0">
                <a:solidFill>
                  <a:schemeClr val="bg1"/>
                </a:solidFill>
              </a:rPr>
              <a:t> he is her </a:t>
            </a:r>
            <a:r>
              <a:rPr lang="en-US" sz="2800" b="1" dirty="0">
                <a:solidFill>
                  <a:srgbClr val="FFC000"/>
                </a:solidFill>
              </a:rPr>
              <a:t>begetter</a:t>
            </a:r>
            <a:r>
              <a:rPr lang="en-US" sz="2800" dirty="0">
                <a:solidFill>
                  <a:schemeClr val="bg1"/>
                </a:solidFill>
              </a:rPr>
              <a:t> and </a:t>
            </a:r>
            <a:r>
              <a:rPr lang="en-US" sz="2800" b="1" dirty="0">
                <a:solidFill>
                  <a:srgbClr val="FFC000"/>
                </a:solidFill>
              </a:rPr>
              <a:t>originator</a:t>
            </a:r>
            <a:r>
              <a:rPr lang="en-US" sz="2800" dirty="0">
                <a:solidFill>
                  <a:schemeClr val="bg1"/>
                </a:solidFill>
              </a:rPr>
              <a:t> and of like substance with her</a:t>
            </a:r>
          </a:p>
        </p:txBody>
      </p:sp>
    </p:spTree>
    <p:extLst>
      <p:ext uri="{BB962C8B-B14F-4D97-AF65-F5344CB8AC3E}">
        <p14:creationId xmlns:p14="http://schemas.microsoft.com/office/powerpoint/2010/main" val="3193975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363ADBFF-EE17-F146-A223-D21DB1EC9C93}"/>
              </a:ext>
            </a:extLst>
          </p:cNvPr>
          <p:cNvSpPr>
            <a:spLocks noGrp="1" noChangeArrowheads="1"/>
          </p:cNvSpPr>
          <p:nvPr>
            <p:ph type="ctrTitle"/>
          </p:nvPr>
        </p:nvSpPr>
        <p:spPr>
          <a:xfrm>
            <a:off x="76200" y="304800"/>
            <a:ext cx="12039600" cy="1219200"/>
          </a:xfrm>
        </p:spPr>
        <p:txBody>
          <a:bodyPr rtlCol="0">
            <a:normAutofit fontScale="90000"/>
          </a:bodyPr>
          <a:lstStyle/>
          <a:p>
            <a:pPr marL="838200" indent="-838200" eaLnBrk="1" fontAlgn="auto" hangingPunct="1">
              <a:spcAft>
                <a:spcPts val="0"/>
              </a:spcAft>
              <a:defRPr/>
            </a:pPr>
            <a:r>
              <a:rPr lang="en-US" dirty="0">
                <a:solidFill>
                  <a:schemeClr val="bg1"/>
                </a:solidFill>
              </a:rPr>
              <a:t>Chrysostom </a:t>
            </a:r>
            <a:r>
              <a:rPr lang="en-US" dirty="0" err="1">
                <a:solidFill>
                  <a:schemeClr val="bg1"/>
                </a:solidFill>
              </a:rPr>
              <a:t>Theodoret</a:t>
            </a:r>
            <a:r>
              <a:rPr lang="en-US" dirty="0">
                <a:solidFill>
                  <a:schemeClr val="bg1"/>
                </a:solidFill>
              </a:rPr>
              <a:t> </a:t>
            </a:r>
            <a:r>
              <a:rPr lang="en-US" dirty="0" err="1">
                <a:solidFill>
                  <a:schemeClr val="bg1"/>
                </a:solidFill>
              </a:rPr>
              <a:t>Theophylact</a:t>
            </a:r>
            <a:endParaRPr lang="en-US" altLang="en-US" dirty="0">
              <a:solidFill>
                <a:schemeClr val="bg1"/>
              </a:solidFill>
              <a:effectLst>
                <a:outerShdw blurRad="38100" dist="38100" dir="2700000" algn="tl">
                  <a:srgbClr val="000000"/>
                </a:outerShdw>
              </a:effectLst>
            </a:endParaRPr>
          </a:p>
        </p:txBody>
      </p:sp>
      <p:sp>
        <p:nvSpPr>
          <p:cNvPr id="91139" name="Rectangle 3">
            <a:extLst>
              <a:ext uri="{FF2B5EF4-FFF2-40B4-BE49-F238E27FC236}">
                <a16:creationId xmlns:a16="http://schemas.microsoft.com/office/drawing/2014/main" id="{AF306972-17CA-4C4C-9E26-C9FA6BF041EF}"/>
              </a:ext>
            </a:extLst>
          </p:cNvPr>
          <p:cNvSpPr>
            <a:spLocks noGrp="1" noChangeArrowheads="1"/>
          </p:cNvSpPr>
          <p:nvPr>
            <p:ph type="subTitle" idx="1"/>
          </p:nvPr>
        </p:nvSpPr>
        <p:spPr>
          <a:xfrm>
            <a:off x="1066800" y="1371600"/>
            <a:ext cx="10210800" cy="5181600"/>
          </a:xfrm>
        </p:spPr>
        <p:txBody>
          <a:bodyPr rtlCol="0">
            <a:noAutofit/>
          </a:bodyPr>
          <a:lstStyle/>
          <a:p>
            <a:pPr eaLnBrk="1" fontAlgn="auto" hangingPunct="1">
              <a:lnSpc>
                <a:spcPct val="150000"/>
              </a:lnSpc>
              <a:spcAft>
                <a:spcPts val="0"/>
              </a:spcAft>
              <a:defRPr/>
            </a:pPr>
            <a:endParaRPr lang="en-US" sz="800" dirty="0">
              <a:solidFill>
                <a:schemeClr val="bg1"/>
              </a:solidFill>
            </a:endParaRPr>
          </a:p>
          <a:p>
            <a:pPr eaLnBrk="1" fontAlgn="auto" hangingPunct="1">
              <a:lnSpc>
                <a:spcPct val="150000"/>
              </a:lnSpc>
              <a:spcAft>
                <a:spcPts val="0"/>
              </a:spcAft>
              <a:defRPr/>
            </a:pPr>
            <a:r>
              <a:rPr lang="en-US" sz="2800" dirty="0">
                <a:solidFill>
                  <a:schemeClr val="bg1"/>
                </a:solidFill>
              </a:rPr>
              <a:t>all criticize Arian misuse of 1 Corinthians 11:3 to teach       “that Christ is under subjection” to the Father</a:t>
            </a:r>
          </a:p>
          <a:p>
            <a:pPr eaLnBrk="1" fontAlgn="auto" hangingPunct="1">
              <a:lnSpc>
                <a:spcPct val="150000"/>
              </a:lnSpc>
              <a:spcAft>
                <a:spcPts val="0"/>
              </a:spcAft>
              <a:defRPr/>
            </a:pPr>
            <a:r>
              <a:rPr lang="en-US" sz="2800" dirty="0">
                <a:solidFill>
                  <a:schemeClr val="bg1"/>
                </a:solidFill>
              </a:rPr>
              <a:t>Chrysostom identifies three </a:t>
            </a:r>
            <a:r>
              <a:rPr lang="en-US" sz="2800" b="1" dirty="0">
                <a:solidFill>
                  <a:srgbClr val="FFC000"/>
                </a:solidFill>
              </a:rPr>
              <a:t>source</a:t>
            </a:r>
            <a:r>
              <a:rPr lang="en-US" sz="2800" dirty="0">
                <a:solidFill>
                  <a:schemeClr val="bg1"/>
                </a:solidFill>
              </a:rPr>
              <a:t> relationships in 1 Cor 11:3:</a:t>
            </a:r>
          </a:p>
          <a:p>
            <a:pPr eaLnBrk="1" fontAlgn="auto" hangingPunct="1">
              <a:lnSpc>
                <a:spcPct val="150000"/>
              </a:lnSpc>
              <a:spcAft>
                <a:spcPts val="0"/>
              </a:spcAft>
              <a:defRPr/>
            </a:pPr>
            <a:r>
              <a:rPr lang="en-US" sz="2800" dirty="0">
                <a:solidFill>
                  <a:schemeClr val="bg1"/>
                </a:solidFill>
              </a:rPr>
              <a:t>men to God and Christ as “toward the </a:t>
            </a:r>
            <a:r>
              <a:rPr lang="en-US" sz="2800" b="1" dirty="0">
                <a:solidFill>
                  <a:srgbClr val="FFC000"/>
                </a:solidFill>
              </a:rPr>
              <a:t>authors</a:t>
            </a:r>
            <a:r>
              <a:rPr lang="en-US" sz="2800" dirty="0">
                <a:solidFill>
                  <a:schemeClr val="bg1"/>
                </a:solidFill>
              </a:rPr>
              <a:t> </a:t>
            </a:r>
            <a:r>
              <a:rPr lang="en-US" sz="2800" b="1" dirty="0">
                <a:solidFill>
                  <a:srgbClr val="FFC000"/>
                </a:solidFill>
              </a:rPr>
              <a:t>of their being</a:t>
            </a:r>
            <a:r>
              <a:rPr lang="en-US" sz="2800" dirty="0">
                <a:solidFill>
                  <a:schemeClr val="bg1"/>
                </a:solidFill>
              </a:rPr>
              <a:t>”  the Father to the Son as “the Father … </a:t>
            </a:r>
            <a:r>
              <a:rPr lang="en-US" sz="2800" b="1" dirty="0">
                <a:solidFill>
                  <a:srgbClr val="FFC000"/>
                </a:solidFill>
              </a:rPr>
              <a:t>begat</a:t>
            </a:r>
            <a:r>
              <a:rPr lang="en-US" sz="2800" dirty="0">
                <a:solidFill>
                  <a:schemeClr val="bg1"/>
                </a:solidFill>
              </a:rPr>
              <a:t> such a Son, not as a slave under command, but as free,” </a:t>
            </a:r>
          </a:p>
          <a:p>
            <a:pPr eaLnBrk="1" fontAlgn="auto" hangingPunct="1">
              <a:lnSpc>
                <a:spcPct val="150000"/>
              </a:lnSpc>
              <a:spcAft>
                <a:spcPts val="0"/>
              </a:spcAft>
              <a:defRPr/>
            </a:pPr>
            <a:r>
              <a:rPr lang="en-US" sz="2800" dirty="0">
                <a:solidFill>
                  <a:schemeClr val="bg1"/>
                </a:solidFill>
              </a:rPr>
              <a:t>woman “was made as she was </a:t>
            </a:r>
            <a:r>
              <a:rPr lang="en-US" sz="2800" b="1" dirty="0">
                <a:solidFill>
                  <a:srgbClr val="FFC000"/>
                </a:solidFill>
              </a:rPr>
              <a:t>out of </a:t>
            </a:r>
            <a:r>
              <a:rPr lang="en-US" sz="2800" dirty="0">
                <a:solidFill>
                  <a:schemeClr val="bg1"/>
                </a:solidFill>
              </a:rPr>
              <a:t>him” </a:t>
            </a:r>
          </a:p>
        </p:txBody>
      </p:sp>
    </p:spTree>
    <p:extLst>
      <p:ext uri="{BB962C8B-B14F-4D97-AF65-F5344CB8AC3E}">
        <p14:creationId xmlns:p14="http://schemas.microsoft.com/office/powerpoint/2010/main" val="549309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363ADBFF-EE17-F146-A223-D21DB1EC9C93}"/>
              </a:ext>
            </a:extLst>
          </p:cNvPr>
          <p:cNvSpPr>
            <a:spLocks noGrp="1" noChangeArrowheads="1"/>
          </p:cNvSpPr>
          <p:nvPr>
            <p:ph type="ctrTitle"/>
          </p:nvPr>
        </p:nvSpPr>
        <p:spPr>
          <a:xfrm>
            <a:off x="76200" y="304800"/>
            <a:ext cx="12039600" cy="1219200"/>
          </a:xfrm>
        </p:spPr>
        <p:txBody>
          <a:bodyPr rtlCol="0">
            <a:normAutofit/>
          </a:bodyPr>
          <a:lstStyle/>
          <a:p>
            <a:pPr marL="838200" indent="-838200" eaLnBrk="1" fontAlgn="auto" hangingPunct="1">
              <a:spcAft>
                <a:spcPts val="0"/>
              </a:spcAft>
              <a:defRPr/>
            </a:pPr>
            <a:r>
              <a:rPr lang="en-US" dirty="0">
                <a:solidFill>
                  <a:schemeClr val="bg1"/>
                </a:solidFill>
              </a:rPr>
              <a:t>Chrysostom</a:t>
            </a:r>
            <a:endParaRPr lang="en-US" altLang="en-US" dirty="0">
              <a:solidFill>
                <a:schemeClr val="bg1"/>
              </a:solidFill>
              <a:effectLst>
                <a:outerShdw blurRad="38100" dist="38100" dir="2700000" algn="tl">
                  <a:srgbClr val="000000"/>
                </a:outerShdw>
              </a:effectLst>
            </a:endParaRPr>
          </a:p>
        </p:txBody>
      </p:sp>
      <p:sp>
        <p:nvSpPr>
          <p:cNvPr id="91139" name="Rectangle 3">
            <a:extLst>
              <a:ext uri="{FF2B5EF4-FFF2-40B4-BE49-F238E27FC236}">
                <a16:creationId xmlns:a16="http://schemas.microsoft.com/office/drawing/2014/main" id="{AF306972-17CA-4C4C-9E26-C9FA6BF041EF}"/>
              </a:ext>
            </a:extLst>
          </p:cNvPr>
          <p:cNvSpPr>
            <a:spLocks noGrp="1" noChangeArrowheads="1"/>
          </p:cNvSpPr>
          <p:nvPr>
            <p:ph type="subTitle" idx="1"/>
          </p:nvPr>
        </p:nvSpPr>
        <p:spPr>
          <a:xfrm>
            <a:off x="457200" y="1143000"/>
            <a:ext cx="11201400" cy="5562600"/>
          </a:xfrm>
        </p:spPr>
        <p:txBody>
          <a:bodyPr rtlCol="0">
            <a:noAutofit/>
          </a:bodyPr>
          <a:lstStyle/>
          <a:p>
            <a:pPr eaLnBrk="1" fontAlgn="auto" hangingPunct="1">
              <a:lnSpc>
                <a:spcPct val="150000"/>
              </a:lnSpc>
              <a:spcAft>
                <a:spcPts val="0"/>
              </a:spcAft>
              <a:defRPr/>
            </a:pPr>
            <a:endParaRPr lang="en-US" sz="800" dirty="0">
              <a:solidFill>
                <a:schemeClr val="bg1"/>
              </a:solidFill>
            </a:endParaRPr>
          </a:p>
          <a:p>
            <a:pPr eaLnBrk="1" fontAlgn="auto" hangingPunct="1">
              <a:lnSpc>
                <a:spcPct val="200000"/>
              </a:lnSpc>
              <a:spcAft>
                <a:spcPts val="0"/>
              </a:spcAft>
              <a:defRPr/>
            </a:pPr>
            <a:r>
              <a:rPr lang="en-US" sz="2800" dirty="0">
                <a:solidFill>
                  <a:schemeClr val="bg1"/>
                </a:solidFill>
              </a:rPr>
              <a:t>[Eve] “</a:t>
            </a:r>
            <a:r>
              <a:rPr lang="en-US" sz="2800" b="1" dirty="0">
                <a:solidFill>
                  <a:srgbClr val="FFC000"/>
                </a:solidFill>
              </a:rPr>
              <a:t>was not subjected as soon as she was made</a:t>
            </a:r>
            <a:r>
              <a:rPr lang="en-US" sz="2800" dirty="0">
                <a:solidFill>
                  <a:schemeClr val="bg1"/>
                </a:solidFill>
              </a:rPr>
              <a:t>;                              nor, when He brought her to the man, did either she hear any such thing from God, nor did the man say any such word to her:              he said indeed that she was ‘bone of his bone, and flesh of his flesh’; but </a:t>
            </a:r>
            <a:r>
              <a:rPr lang="en-US" sz="2800" b="1" dirty="0">
                <a:solidFill>
                  <a:srgbClr val="FFC000"/>
                </a:solidFill>
              </a:rPr>
              <a:t>of rule or subjection he nowhere made mention unto her</a:t>
            </a:r>
            <a:r>
              <a:rPr lang="en-US" sz="2800" dirty="0">
                <a:solidFill>
                  <a:schemeClr val="bg1"/>
                </a:solidFill>
              </a:rPr>
              <a:t>”  </a:t>
            </a:r>
            <a:r>
              <a:rPr lang="en-US" sz="2800" i="1" dirty="0">
                <a:solidFill>
                  <a:schemeClr val="bg1"/>
                </a:solidFill>
              </a:rPr>
              <a:t>NPNF</a:t>
            </a:r>
            <a:r>
              <a:rPr lang="en-US" sz="2800" baseline="30000" dirty="0">
                <a:solidFill>
                  <a:schemeClr val="bg1"/>
                </a:solidFill>
              </a:rPr>
              <a:t>1 </a:t>
            </a:r>
            <a:r>
              <a:rPr lang="en-US" sz="2800" dirty="0">
                <a:solidFill>
                  <a:schemeClr val="bg1"/>
                </a:solidFill>
              </a:rPr>
              <a:t>12:150–51 </a:t>
            </a:r>
          </a:p>
        </p:txBody>
      </p:sp>
    </p:spTree>
    <p:extLst>
      <p:ext uri="{BB962C8B-B14F-4D97-AF65-F5344CB8AC3E}">
        <p14:creationId xmlns:p14="http://schemas.microsoft.com/office/powerpoint/2010/main" val="3038686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363ADBFF-EE17-F146-A223-D21DB1EC9C93}"/>
              </a:ext>
            </a:extLst>
          </p:cNvPr>
          <p:cNvSpPr>
            <a:spLocks noGrp="1" noChangeArrowheads="1"/>
          </p:cNvSpPr>
          <p:nvPr>
            <p:ph type="ctrTitle"/>
          </p:nvPr>
        </p:nvSpPr>
        <p:spPr>
          <a:xfrm>
            <a:off x="76200" y="304800"/>
            <a:ext cx="12039600" cy="1219200"/>
          </a:xfrm>
        </p:spPr>
        <p:txBody>
          <a:bodyPr rtlCol="0">
            <a:normAutofit/>
          </a:bodyPr>
          <a:lstStyle/>
          <a:p>
            <a:pPr marL="838200" indent="-838200" eaLnBrk="1" fontAlgn="auto" hangingPunct="1">
              <a:spcAft>
                <a:spcPts val="0"/>
              </a:spcAft>
              <a:defRPr/>
            </a:pPr>
            <a:r>
              <a:rPr lang="en-US" dirty="0">
                <a:solidFill>
                  <a:schemeClr val="bg1"/>
                </a:solidFill>
              </a:rPr>
              <a:t>Chrysostom</a:t>
            </a:r>
            <a:endParaRPr lang="en-US" altLang="en-US" dirty="0">
              <a:solidFill>
                <a:schemeClr val="bg1"/>
              </a:solidFill>
              <a:effectLst>
                <a:outerShdw blurRad="38100" dist="38100" dir="2700000" algn="tl">
                  <a:srgbClr val="000000"/>
                </a:outerShdw>
              </a:effectLst>
            </a:endParaRPr>
          </a:p>
        </p:txBody>
      </p:sp>
      <p:sp>
        <p:nvSpPr>
          <p:cNvPr id="91139" name="Rectangle 3">
            <a:extLst>
              <a:ext uri="{FF2B5EF4-FFF2-40B4-BE49-F238E27FC236}">
                <a16:creationId xmlns:a16="http://schemas.microsoft.com/office/drawing/2014/main" id="{AF306972-17CA-4C4C-9E26-C9FA6BF041EF}"/>
              </a:ext>
            </a:extLst>
          </p:cNvPr>
          <p:cNvSpPr>
            <a:spLocks noGrp="1" noChangeArrowheads="1"/>
          </p:cNvSpPr>
          <p:nvPr>
            <p:ph type="subTitle" idx="1"/>
          </p:nvPr>
        </p:nvSpPr>
        <p:spPr>
          <a:xfrm>
            <a:off x="838200" y="1371600"/>
            <a:ext cx="10515600" cy="5181600"/>
          </a:xfrm>
        </p:spPr>
        <p:txBody>
          <a:bodyPr rtlCol="0">
            <a:noAutofit/>
          </a:bodyPr>
          <a:lstStyle/>
          <a:p>
            <a:pPr eaLnBrk="1" fontAlgn="auto" hangingPunct="1">
              <a:lnSpc>
                <a:spcPct val="150000"/>
              </a:lnSpc>
              <a:spcAft>
                <a:spcPts val="0"/>
              </a:spcAft>
              <a:defRPr/>
            </a:pPr>
            <a:endParaRPr lang="en-US" sz="800" dirty="0">
              <a:solidFill>
                <a:schemeClr val="bg1"/>
              </a:solidFill>
            </a:endParaRPr>
          </a:p>
          <a:p>
            <a:pPr eaLnBrk="1" fontAlgn="auto" hangingPunct="1">
              <a:lnSpc>
                <a:spcPct val="200000"/>
              </a:lnSpc>
              <a:spcAft>
                <a:spcPts val="0"/>
              </a:spcAft>
              <a:defRPr/>
            </a:pPr>
            <a:r>
              <a:rPr lang="en-US" sz="2800" dirty="0">
                <a:solidFill>
                  <a:schemeClr val="bg1"/>
                </a:solidFill>
              </a:rPr>
              <a:t>Chrysostom </a:t>
            </a:r>
            <a:r>
              <a:rPr lang="en-US" sz="2800" b="1" dirty="0">
                <a:solidFill>
                  <a:srgbClr val="FFC000"/>
                </a:solidFill>
              </a:rPr>
              <a:t>refutes</a:t>
            </a:r>
            <a:r>
              <a:rPr lang="en-US" sz="2800" dirty="0">
                <a:solidFill>
                  <a:schemeClr val="bg1"/>
                </a:solidFill>
              </a:rPr>
              <a:t> </a:t>
            </a:r>
            <a:r>
              <a:rPr lang="en-US" sz="2800" b="1" dirty="0">
                <a:solidFill>
                  <a:srgbClr val="FFC000"/>
                </a:solidFill>
              </a:rPr>
              <a:t>the heretical interpretation </a:t>
            </a:r>
            <a:r>
              <a:rPr lang="en-US" sz="2800" dirty="0">
                <a:solidFill>
                  <a:schemeClr val="bg1"/>
                </a:solidFill>
              </a:rPr>
              <a:t>that “</a:t>
            </a:r>
            <a:r>
              <a:rPr lang="en-US" sz="2800" b="1" dirty="0">
                <a:solidFill>
                  <a:srgbClr val="FFC000"/>
                </a:solidFill>
              </a:rPr>
              <a:t>head</a:t>
            </a:r>
            <a:r>
              <a:rPr lang="en-US" sz="2800" dirty="0">
                <a:solidFill>
                  <a:schemeClr val="bg1"/>
                </a:solidFill>
              </a:rPr>
              <a:t>” in “God is the head of Christ” means “</a:t>
            </a:r>
            <a:r>
              <a:rPr lang="en-US" sz="2800" b="1" dirty="0">
                <a:solidFill>
                  <a:srgbClr val="FFC000"/>
                </a:solidFill>
              </a:rPr>
              <a:t>governs</a:t>
            </a:r>
            <a:r>
              <a:rPr lang="en-US" sz="2800" dirty="0">
                <a:solidFill>
                  <a:schemeClr val="bg1"/>
                </a:solidFill>
              </a:rPr>
              <a:t>”</a:t>
            </a:r>
          </a:p>
          <a:p>
            <a:pPr eaLnBrk="1" fontAlgn="auto" hangingPunct="1">
              <a:lnSpc>
                <a:spcPct val="200000"/>
              </a:lnSpc>
              <a:spcAft>
                <a:spcPts val="0"/>
              </a:spcAft>
              <a:defRPr/>
            </a:pPr>
            <a:r>
              <a:rPr lang="en-US" sz="2800" dirty="0">
                <a:solidFill>
                  <a:schemeClr val="bg1"/>
                </a:solidFill>
              </a:rPr>
              <a:t>Christ as “</a:t>
            </a:r>
            <a:r>
              <a:rPr lang="en-US" sz="2800" b="1" dirty="0">
                <a:solidFill>
                  <a:srgbClr val="FFC000"/>
                </a:solidFill>
              </a:rPr>
              <a:t>head</a:t>
            </a:r>
            <a:r>
              <a:rPr lang="en-US" sz="2800" dirty="0">
                <a:solidFill>
                  <a:schemeClr val="bg1"/>
                </a:solidFill>
              </a:rPr>
              <a:t>” of the church expresses their “perfect oneness and [Christ being] the </a:t>
            </a:r>
            <a:r>
              <a:rPr lang="en-US" sz="2800" b="1" dirty="0">
                <a:solidFill>
                  <a:srgbClr val="FFC000"/>
                </a:solidFill>
              </a:rPr>
              <a:t>cause</a:t>
            </a:r>
            <a:r>
              <a:rPr lang="en-US" sz="2800" dirty="0">
                <a:solidFill>
                  <a:schemeClr val="bg1"/>
                </a:solidFill>
              </a:rPr>
              <a:t> </a:t>
            </a:r>
            <a:r>
              <a:rPr lang="en-US" sz="2800" b="1" dirty="0">
                <a:solidFill>
                  <a:schemeClr val="bg1"/>
                </a:solidFill>
              </a:rPr>
              <a:t>(</a:t>
            </a:r>
            <a:r>
              <a:rPr lang="en-US" sz="2800" b="1" dirty="0" err="1">
                <a:solidFill>
                  <a:srgbClr val="FFC000"/>
                </a:solidFill>
              </a:rPr>
              <a:t>aitios</a:t>
            </a:r>
            <a:r>
              <a:rPr lang="en-US" sz="2800" dirty="0">
                <a:solidFill>
                  <a:schemeClr val="bg1"/>
                </a:solidFill>
              </a:rPr>
              <a:t>) and the first </a:t>
            </a:r>
            <a:r>
              <a:rPr lang="en-US" sz="2800" b="1" dirty="0">
                <a:solidFill>
                  <a:srgbClr val="FFC000"/>
                </a:solidFill>
              </a:rPr>
              <a:t>source</a:t>
            </a:r>
            <a:r>
              <a:rPr lang="en-US" sz="2800" dirty="0">
                <a:solidFill>
                  <a:schemeClr val="bg1"/>
                </a:solidFill>
              </a:rPr>
              <a:t> (</a:t>
            </a:r>
            <a:r>
              <a:rPr lang="en-US" sz="2800" b="1" i="1" dirty="0" err="1">
                <a:solidFill>
                  <a:srgbClr val="FFC000"/>
                </a:solidFill>
              </a:rPr>
              <a:t>arch</a:t>
            </a:r>
            <a:r>
              <a:rPr lang="en-US" sz="2800" i="1" dirty="0" err="1">
                <a:solidFill>
                  <a:srgbClr val="FFC000"/>
                </a:solidFill>
                <a:latin typeface="Arial" panose="020B0604020202020204" pitchFamily="34" charset="0"/>
                <a:cs typeface="Arial" panose="020B0604020202020204" pitchFamily="34" charset="0"/>
              </a:rPr>
              <a:t>e</a:t>
            </a:r>
            <a:r>
              <a:rPr lang="en-US" sz="2800" i="1" dirty="0">
                <a:solidFill>
                  <a:schemeClr val="bg1"/>
                </a:solidFill>
                <a:latin typeface="Arial" panose="020B0604020202020204" pitchFamily="34" charset="0"/>
                <a:cs typeface="Arial" panose="020B0604020202020204" pitchFamily="34" charset="0"/>
              </a:rPr>
              <a:t>̄</a:t>
            </a:r>
            <a:r>
              <a:rPr lang="en-US" sz="2800" dirty="0">
                <a:solidFill>
                  <a:schemeClr val="bg1"/>
                </a:solidFill>
              </a:rPr>
              <a:t>)”</a:t>
            </a:r>
          </a:p>
          <a:p>
            <a:pPr eaLnBrk="1" fontAlgn="auto" hangingPunct="1">
              <a:lnSpc>
                <a:spcPct val="200000"/>
              </a:lnSpc>
              <a:spcAft>
                <a:spcPts val="0"/>
              </a:spcAft>
              <a:defRPr/>
            </a:pPr>
            <a:r>
              <a:rPr lang="en-US" sz="2800" dirty="0">
                <a:solidFill>
                  <a:schemeClr val="bg1"/>
                </a:solidFill>
              </a:rPr>
              <a:t>“[T]he </a:t>
            </a:r>
            <a:r>
              <a:rPr lang="en-US" sz="2800" b="1" dirty="0">
                <a:solidFill>
                  <a:srgbClr val="FFC000"/>
                </a:solidFill>
              </a:rPr>
              <a:t>source</a:t>
            </a:r>
            <a:r>
              <a:rPr lang="en-US" sz="2800" dirty="0">
                <a:solidFill>
                  <a:schemeClr val="bg1"/>
                </a:solidFill>
              </a:rPr>
              <a:t> (</a:t>
            </a:r>
            <a:r>
              <a:rPr lang="en-US" sz="2800" b="1" i="1" dirty="0" err="1">
                <a:solidFill>
                  <a:srgbClr val="FFC000"/>
                </a:solidFill>
              </a:rPr>
              <a:t>arch</a:t>
            </a:r>
            <a:r>
              <a:rPr lang="en-US" sz="2800" i="1" dirty="0" err="1">
                <a:solidFill>
                  <a:srgbClr val="FFC000"/>
                </a:solidFill>
                <a:latin typeface="Arial" panose="020B0604020202020204" pitchFamily="34" charset="0"/>
                <a:cs typeface="Arial" panose="020B0604020202020204" pitchFamily="34" charset="0"/>
              </a:rPr>
              <a:t>e</a:t>
            </a:r>
            <a:r>
              <a:rPr lang="en-US" sz="2800" i="1" dirty="0">
                <a:solidFill>
                  <a:schemeClr val="bg1"/>
                </a:solidFill>
                <a:latin typeface="Arial" panose="020B0604020202020204" pitchFamily="34" charset="0"/>
                <a:cs typeface="Arial" panose="020B0604020202020204" pitchFamily="34" charset="0"/>
              </a:rPr>
              <a:t>̄</a:t>
            </a:r>
            <a:r>
              <a:rPr lang="en-US" sz="2800" dirty="0">
                <a:solidFill>
                  <a:schemeClr val="bg1"/>
                </a:solidFill>
                <a:latin typeface="Arial" panose="020B0604020202020204" pitchFamily="34" charset="0"/>
                <a:cs typeface="Arial" panose="020B0604020202020204" pitchFamily="34" charset="0"/>
              </a:rPr>
              <a:t>) </a:t>
            </a:r>
            <a:r>
              <a:rPr lang="en-US" sz="2800" dirty="0">
                <a:solidFill>
                  <a:schemeClr val="bg1"/>
                </a:solidFill>
              </a:rPr>
              <a:t>is more honorable” (section 26</a:t>
            </a:r>
            <a:r>
              <a:rPr lang="en-US" sz="2800" dirty="0">
                <a:solidFill>
                  <a:schemeClr val="bg1"/>
                </a:solidFill>
                <a:latin typeface="Times New Roman" panose="02020603050405020304" pitchFamily="18" charset="0"/>
                <a:cs typeface="Times New Roman" panose="02020603050405020304" pitchFamily="18" charset="0"/>
              </a:rPr>
              <a:t>γ</a:t>
            </a:r>
            <a:r>
              <a:rPr lang="en-US" sz="2800" dirty="0">
                <a:solidFill>
                  <a:schemeClr val="bg1"/>
                </a:solidFill>
              </a:rPr>
              <a:t>)</a:t>
            </a:r>
          </a:p>
        </p:txBody>
      </p:sp>
    </p:spTree>
    <p:extLst>
      <p:ext uri="{BB962C8B-B14F-4D97-AF65-F5344CB8AC3E}">
        <p14:creationId xmlns:p14="http://schemas.microsoft.com/office/powerpoint/2010/main" val="1106108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363ADBFF-EE17-F146-A223-D21DB1EC9C93}"/>
              </a:ext>
            </a:extLst>
          </p:cNvPr>
          <p:cNvSpPr>
            <a:spLocks noGrp="1" noChangeArrowheads="1"/>
          </p:cNvSpPr>
          <p:nvPr>
            <p:ph type="ctrTitle"/>
          </p:nvPr>
        </p:nvSpPr>
        <p:spPr>
          <a:xfrm>
            <a:off x="76200" y="304800"/>
            <a:ext cx="12039600" cy="1219200"/>
          </a:xfrm>
        </p:spPr>
        <p:txBody>
          <a:bodyPr rtlCol="0">
            <a:normAutofit/>
          </a:bodyPr>
          <a:lstStyle/>
          <a:p>
            <a:pPr marL="838200" indent="-838200" eaLnBrk="1" fontAlgn="auto" hangingPunct="1">
              <a:spcAft>
                <a:spcPts val="0"/>
              </a:spcAft>
              <a:defRPr/>
            </a:pPr>
            <a:r>
              <a:rPr lang="en-US" dirty="0">
                <a:solidFill>
                  <a:schemeClr val="bg1"/>
                </a:solidFill>
              </a:rPr>
              <a:t>“</a:t>
            </a:r>
            <a:r>
              <a:rPr lang="en-US" dirty="0" err="1">
                <a:solidFill>
                  <a:schemeClr val="bg1"/>
                </a:solidFill>
              </a:rPr>
              <a:t>Ambrosiaster</a:t>
            </a:r>
            <a:r>
              <a:rPr lang="en-US" dirty="0">
                <a:solidFill>
                  <a:schemeClr val="bg1"/>
                </a:solidFill>
              </a:rPr>
              <a:t>”</a:t>
            </a:r>
            <a:endParaRPr lang="en-US" altLang="en-US" dirty="0">
              <a:solidFill>
                <a:schemeClr val="bg1"/>
              </a:solidFill>
              <a:effectLst>
                <a:outerShdw blurRad="38100" dist="38100" dir="2700000" algn="tl">
                  <a:srgbClr val="000000"/>
                </a:outerShdw>
              </a:effectLst>
            </a:endParaRPr>
          </a:p>
        </p:txBody>
      </p:sp>
      <p:sp>
        <p:nvSpPr>
          <p:cNvPr id="91139" name="Rectangle 3">
            <a:extLst>
              <a:ext uri="{FF2B5EF4-FFF2-40B4-BE49-F238E27FC236}">
                <a16:creationId xmlns:a16="http://schemas.microsoft.com/office/drawing/2014/main" id="{AF306972-17CA-4C4C-9E26-C9FA6BF041EF}"/>
              </a:ext>
            </a:extLst>
          </p:cNvPr>
          <p:cNvSpPr>
            <a:spLocks noGrp="1" noChangeArrowheads="1"/>
          </p:cNvSpPr>
          <p:nvPr>
            <p:ph type="subTitle" idx="1"/>
          </p:nvPr>
        </p:nvSpPr>
        <p:spPr>
          <a:xfrm>
            <a:off x="1143000" y="1371600"/>
            <a:ext cx="9906000" cy="5257800"/>
          </a:xfrm>
        </p:spPr>
        <p:txBody>
          <a:bodyPr rtlCol="0">
            <a:noAutofit/>
          </a:bodyPr>
          <a:lstStyle/>
          <a:p>
            <a:pPr eaLnBrk="1" fontAlgn="auto" hangingPunct="1">
              <a:lnSpc>
                <a:spcPct val="150000"/>
              </a:lnSpc>
              <a:spcAft>
                <a:spcPts val="0"/>
              </a:spcAft>
              <a:defRPr/>
            </a:pPr>
            <a:endParaRPr lang="en-US" sz="800" dirty="0">
              <a:solidFill>
                <a:schemeClr val="bg1"/>
              </a:solidFill>
            </a:endParaRPr>
          </a:p>
          <a:p>
            <a:pPr eaLnBrk="1" fontAlgn="auto" hangingPunct="1">
              <a:lnSpc>
                <a:spcPct val="200000"/>
              </a:lnSpc>
              <a:spcAft>
                <a:spcPts val="0"/>
              </a:spcAft>
              <a:defRPr/>
            </a:pPr>
            <a:r>
              <a:rPr lang="en-US" sz="2800" dirty="0">
                <a:solidFill>
                  <a:schemeClr val="bg1"/>
                </a:solidFill>
              </a:rPr>
              <a:t>“God is the </a:t>
            </a:r>
            <a:r>
              <a:rPr lang="en-US" sz="2800" b="1" dirty="0">
                <a:solidFill>
                  <a:srgbClr val="FFC000"/>
                </a:solidFill>
              </a:rPr>
              <a:t>head</a:t>
            </a:r>
            <a:r>
              <a:rPr lang="en-US" sz="2800" dirty="0">
                <a:solidFill>
                  <a:schemeClr val="bg1"/>
                </a:solidFill>
              </a:rPr>
              <a:t> of Christ because he </a:t>
            </a:r>
            <a:r>
              <a:rPr lang="en-US" sz="2800" b="1" dirty="0">
                <a:solidFill>
                  <a:srgbClr val="FFC000"/>
                </a:solidFill>
              </a:rPr>
              <a:t>begat</a:t>
            </a:r>
            <a:r>
              <a:rPr lang="en-US" sz="2800" b="1" dirty="0">
                <a:solidFill>
                  <a:schemeClr val="bg1"/>
                </a:solidFill>
              </a:rPr>
              <a:t> </a:t>
            </a:r>
            <a:r>
              <a:rPr lang="en-US" sz="2800" dirty="0">
                <a:solidFill>
                  <a:schemeClr val="bg1"/>
                </a:solidFill>
              </a:rPr>
              <a:t>him;           Christ is the </a:t>
            </a:r>
            <a:r>
              <a:rPr lang="en-US" sz="2800" b="1" dirty="0">
                <a:solidFill>
                  <a:srgbClr val="FFC000"/>
                </a:solidFill>
              </a:rPr>
              <a:t>head</a:t>
            </a:r>
            <a:r>
              <a:rPr lang="en-US" sz="2800" dirty="0">
                <a:solidFill>
                  <a:schemeClr val="bg1"/>
                </a:solidFill>
              </a:rPr>
              <a:t> of the man because he </a:t>
            </a:r>
            <a:r>
              <a:rPr lang="en-US" sz="2800" b="1" dirty="0">
                <a:solidFill>
                  <a:srgbClr val="FFC000"/>
                </a:solidFill>
              </a:rPr>
              <a:t>created</a:t>
            </a:r>
            <a:r>
              <a:rPr lang="en-US" sz="2800" dirty="0">
                <a:solidFill>
                  <a:schemeClr val="bg1"/>
                </a:solidFill>
              </a:rPr>
              <a:t> him,      and the man is the </a:t>
            </a:r>
            <a:r>
              <a:rPr lang="en-US" sz="2800" b="1" dirty="0">
                <a:solidFill>
                  <a:srgbClr val="FFC000"/>
                </a:solidFill>
              </a:rPr>
              <a:t>head</a:t>
            </a:r>
            <a:r>
              <a:rPr lang="en-US" sz="2800" dirty="0">
                <a:solidFill>
                  <a:schemeClr val="bg1"/>
                </a:solidFill>
              </a:rPr>
              <a:t> of the woman                           because she was </a:t>
            </a:r>
            <a:r>
              <a:rPr lang="en-US" sz="2800" b="1" dirty="0">
                <a:solidFill>
                  <a:srgbClr val="FFC000"/>
                </a:solidFill>
              </a:rPr>
              <a:t>taken from</a:t>
            </a:r>
            <a:r>
              <a:rPr lang="en-US" sz="2800" dirty="0">
                <a:solidFill>
                  <a:srgbClr val="FFC000"/>
                </a:solidFill>
              </a:rPr>
              <a:t> </a:t>
            </a:r>
            <a:r>
              <a:rPr lang="en-US" sz="2800" dirty="0">
                <a:solidFill>
                  <a:schemeClr val="bg1"/>
                </a:solidFill>
              </a:rPr>
              <a:t>his side”</a:t>
            </a:r>
          </a:p>
          <a:p>
            <a:pPr eaLnBrk="1" fontAlgn="auto" hangingPunct="1">
              <a:lnSpc>
                <a:spcPct val="150000"/>
              </a:lnSpc>
              <a:spcAft>
                <a:spcPts val="0"/>
              </a:spcAft>
              <a:defRPr/>
            </a:pPr>
            <a:r>
              <a:rPr lang="en-US" sz="2800" dirty="0">
                <a:solidFill>
                  <a:schemeClr val="bg1"/>
                </a:solidFill>
              </a:rPr>
              <a:t>CSEL 81.120–21 </a:t>
            </a:r>
          </a:p>
          <a:p>
            <a:pPr eaLnBrk="1" fontAlgn="auto" hangingPunct="1">
              <a:lnSpc>
                <a:spcPct val="150000"/>
              </a:lnSpc>
              <a:spcAft>
                <a:spcPts val="0"/>
              </a:spcAft>
              <a:defRPr/>
            </a:pPr>
            <a:r>
              <a:rPr lang="en-US" sz="2800" dirty="0">
                <a:solidFill>
                  <a:schemeClr val="bg1"/>
                </a:solidFill>
              </a:rPr>
              <a:t>Gerald Bray, </a:t>
            </a:r>
            <a:r>
              <a:rPr lang="en-US" sz="2800" i="1" dirty="0">
                <a:solidFill>
                  <a:schemeClr val="bg1"/>
                </a:solidFill>
              </a:rPr>
              <a:t>Ancient Christian Commentary  7:104</a:t>
            </a:r>
            <a:endParaRPr lang="en-US" sz="2800" dirty="0">
              <a:solidFill>
                <a:schemeClr val="bg1"/>
              </a:solidFill>
            </a:endParaRPr>
          </a:p>
        </p:txBody>
      </p:sp>
    </p:spTree>
    <p:extLst>
      <p:ext uri="{BB962C8B-B14F-4D97-AF65-F5344CB8AC3E}">
        <p14:creationId xmlns:p14="http://schemas.microsoft.com/office/powerpoint/2010/main" val="3248475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363ADBFF-EE17-F146-A223-D21DB1EC9C93}"/>
              </a:ext>
            </a:extLst>
          </p:cNvPr>
          <p:cNvSpPr>
            <a:spLocks noGrp="1" noChangeArrowheads="1"/>
          </p:cNvSpPr>
          <p:nvPr>
            <p:ph type="ctrTitle"/>
          </p:nvPr>
        </p:nvSpPr>
        <p:spPr>
          <a:xfrm>
            <a:off x="76200" y="304800"/>
            <a:ext cx="12039600" cy="1219200"/>
          </a:xfrm>
        </p:spPr>
        <p:txBody>
          <a:bodyPr rtlCol="0">
            <a:normAutofit/>
          </a:bodyPr>
          <a:lstStyle/>
          <a:p>
            <a:pPr marL="838200" indent="-838200" eaLnBrk="1" fontAlgn="auto" hangingPunct="1">
              <a:spcAft>
                <a:spcPts val="0"/>
              </a:spcAft>
              <a:defRPr/>
            </a:pPr>
            <a:r>
              <a:rPr lang="en-US" dirty="0">
                <a:solidFill>
                  <a:schemeClr val="bg1"/>
                </a:solidFill>
              </a:rPr>
              <a:t>“source” fits the context</a:t>
            </a:r>
            <a:endParaRPr lang="en-US" altLang="en-US" dirty="0">
              <a:solidFill>
                <a:schemeClr val="bg1"/>
              </a:solidFill>
              <a:effectLst>
                <a:outerShdw blurRad="38100" dist="38100" dir="2700000" algn="tl">
                  <a:srgbClr val="000000"/>
                </a:outerShdw>
              </a:effectLst>
            </a:endParaRPr>
          </a:p>
        </p:txBody>
      </p:sp>
      <p:sp>
        <p:nvSpPr>
          <p:cNvPr id="91139" name="Rectangle 3">
            <a:extLst>
              <a:ext uri="{FF2B5EF4-FFF2-40B4-BE49-F238E27FC236}">
                <a16:creationId xmlns:a16="http://schemas.microsoft.com/office/drawing/2014/main" id="{AF306972-17CA-4C4C-9E26-C9FA6BF041EF}"/>
              </a:ext>
            </a:extLst>
          </p:cNvPr>
          <p:cNvSpPr>
            <a:spLocks noGrp="1" noChangeArrowheads="1"/>
          </p:cNvSpPr>
          <p:nvPr>
            <p:ph type="subTitle" idx="1"/>
          </p:nvPr>
        </p:nvSpPr>
        <p:spPr>
          <a:xfrm>
            <a:off x="914400" y="1143000"/>
            <a:ext cx="10363200" cy="5410200"/>
          </a:xfrm>
        </p:spPr>
        <p:txBody>
          <a:bodyPr rtlCol="0">
            <a:noAutofit/>
          </a:bodyPr>
          <a:lstStyle/>
          <a:p>
            <a:pPr eaLnBrk="1" fontAlgn="auto" hangingPunct="1">
              <a:lnSpc>
                <a:spcPct val="150000"/>
              </a:lnSpc>
              <a:spcAft>
                <a:spcPts val="0"/>
              </a:spcAft>
              <a:defRPr/>
            </a:pPr>
            <a:endParaRPr lang="en-US" sz="800" dirty="0">
              <a:solidFill>
                <a:schemeClr val="bg1"/>
              </a:solidFill>
            </a:endParaRPr>
          </a:p>
          <a:p>
            <a:pPr eaLnBrk="1" fontAlgn="auto" hangingPunct="1">
              <a:lnSpc>
                <a:spcPct val="200000"/>
              </a:lnSpc>
              <a:spcAft>
                <a:spcPts val="0"/>
              </a:spcAft>
              <a:defRPr/>
            </a:pPr>
            <a:r>
              <a:rPr lang="en-US" sz="2800" dirty="0">
                <a:solidFill>
                  <a:schemeClr val="bg1"/>
                </a:solidFill>
              </a:rPr>
              <a:t>11:8 “For man is not made from woman, but </a:t>
            </a:r>
            <a:r>
              <a:rPr lang="en-US" sz="2800" b="1" dirty="0">
                <a:solidFill>
                  <a:srgbClr val="FFC000"/>
                </a:solidFill>
              </a:rPr>
              <a:t>woman from man</a:t>
            </a:r>
            <a:r>
              <a:rPr lang="en-US" sz="2800" dirty="0">
                <a:solidFill>
                  <a:schemeClr val="bg1"/>
                </a:solidFill>
              </a:rPr>
              <a:t>” 11:12, “For just as </a:t>
            </a:r>
            <a:r>
              <a:rPr lang="en-US" sz="2800" b="1" dirty="0">
                <a:solidFill>
                  <a:srgbClr val="FFC000"/>
                </a:solidFill>
              </a:rPr>
              <a:t>woman came from man</a:t>
            </a:r>
            <a:r>
              <a:rPr lang="en-US" sz="2800" dirty="0">
                <a:solidFill>
                  <a:schemeClr val="bg1"/>
                </a:solidFill>
              </a:rPr>
              <a:t>, so man comes through woman; but all this is from the Godhead” </a:t>
            </a:r>
          </a:p>
          <a:p>
            <a:pPr eaLnBrk="1" fontAlgn="auto" hangingPunct="1">
              <a:lnSpc>
                <a:spcPct val="200000"/>
              </a:lnSpc>
              <a:spcAft>
                <a:spcPts val="0"/>
              </a:spcAft>
              <a:defRPr/>
            </a:pPr>
            <a:r>
              <a:rPr lang="en-US" sz="2800" dirty="0">
                <a:solidFill>
                  <a:schemeClr val="bg1"/>
                </a:solidFill>
              </a:rPr>
              <a:t>1 Corinthians 8:6 God created all things “</a:t>
            </a:r>
            <a:r>
              <a:rPr lang="en-US" sz="2800" b="1" dirty="0">
                <a:solidFill>
                  <a:srgbClr val="FFC000"/>
                </a:solidFill>
              </a:rPr>
              <a:t>through</a:t>
            </a:r>
            <a:r>
              <a:rPr lang="en-US" sz="2800" dirty="0">
                <a:solidFill>
                  <a:schemeClr val="bg1"/>
                </a:solidFill>
              </a:rPr>
              <a:t>” Christ</a:t>
            </a:r>
            <a:endParaRPr lang="en-US" sz="800" dirty="0">
              <a:solidFill>
                <a:schemeClr val="bg1"/>
              </a:solidFill>
            </a:endParaRPr>
          </a:p>
          <a:p>
            <a:pPr eaLnBrk="1" fontAlgn="auto" hangingPunct="1">
              <a:lnSpc>
                <a:spcPct val="150000"/>
              </a:lnSpc>
              <a:spcAft>
                <a:spcPts val="0"/>
              </a:spcAft>
              <a:defRPr/>
            </a:pPr>
            <a:r>
              <a:rPr lang="en-US" sz="2800" dirty="0">
                <a:solidFill>
                  <a:schemeClr val="bg1"/>
                </a:solidFill>
              </a:rPr>
              <a:t>The only reference to “authority” in this passage is </a:t>
            </a:r>
          </a:p>
          <a:p>
            <a:pPr eaLnBrk="1" fontAlgn="auto" hangingPunct="1">
              <a:lnSpc>
                <a:spcPct val="150000"/>
              </a:lnSpc>
              <a:spcAft>
                <a:spcPts val="0"/>
              </a:spcAft>
              <a:defRPr/>
            </a:pPr>
            <a:r>
              <a:rPr lang="en-US" sz="2800" dirty="0">
                <a:solidFill>
                  <a:schemeClr val="bg1"/>
                </a:solidFill>
              </a:rPr>
              <a:t>11:10 “</a:t>
            </a:r>
            <a:r>
              <a:rPr lang="en-US" sz="2800" b="1" dirty="0">
                <a:solidFill>
                  <a:srgbClr val="FFC000"/>
                </a:solidFill>
              </a:rPr>
              <a:t>woman ought to have authority </a:t>
            </a:r>
            <a:r>
              <a:rPr lang="en-US" sz="2800" dirty="0">
                <a:solidFill>
                  <a:schemeClr val="bg1"/>
                </a:solidFill>
              </a:rPr>
              <a:t>over her head”</a:t>
            </a:r>
          </a:p>
        </p:txBody>
      </p:sp>
    </p:spTree>
    <p:extLst>
      <p:ext uri="{BB962C8B-B14F-4D97-AF65-F5344CB8AC3E}">
        <p14:creationId xmlns:p14="http://schemas.microsoft.com/office/powerpoint/2010/main" val="3161977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363ADBFF-EE17-F146-A223-D21DB1EC9C93}"/>
              </a:ext>
            </a:extLst>
          </p:cNvPr>
          <p:cNvSpPr>
            <a:spLocks noGrp="1" noChangeArrowheads="1"/>
          </p:cNvSpPr>
          <p:nvPr>
            <p:ph type="ctrTitle"/>
          </p:nvPr>
        </p:nvSpPr>
        <p:spPr>
          <a:xfrm>
            <a:off x="76200" y="304800"/>
            <a:ext cx="12039600" cy="1219200"/>
          </a:xfrm>
        </p:spPr>
        <p:txBody>
          <a:bodyPr rtlCol="0">
            <a:normAutofit/>
          </a:bodyPr>
          <a:lstStyle/>
          <a:p>
            <a:pPr marL="838200" indent="-838200" eaLnBrk="1" fontAlgn="auto" hangingPunct="1">
              <a:spcAft>
                <a:spcPts val="0"/>
              </a:spcAft>
              <a:defRPr/>
            </a:pPr>
            <a:r>
              <a:rPr lang="en-US" dirty="0">
                <a:solidFill>
                  <a:schemeClr val="bg1"/>
                </a:solidFill>
              </a:rPr>
              <a:t>“source” fits the context</a:t>
            </a:r>
            <a:endParaRPr lang="en-US" altLang="en-US" dirty="0">
              <a:solidFill>
                <a:schemeClr val="bg1"/>
              </a:solidFill>
              <a:effectLst>
                <a:outerShdw blurRad="38100" dist="38100" dir="2700000" algn="tl">
                  <a:srgbClr val="000000"/>
                </a:outerShdw>
              </a:effectLst>
            </a:endParaRPr>
          </a:p>
        </p:txBody>
      </p:sp>
      <p:sp>
        <p:nvSpPr>
          <p:cNvPr id="91139" name="Rectangle 3">
            <a:extLst>
              <a:ext uri="{FF2B5EF4-FFF2-40B4-BE49-F238E27FC236}">
                <a16:creationId xmlns:a16="http://schemas.microsoft.com/office/drawing/2014/main" id="{AF306972-17CA-4C4C-9E26-C9FA6BF041EF}"/>
              </a:ext>
            </a:extLst>
          </p:cNvPr>
          <p:cNvSpPr>
            <a:spLocks noGrp="1" noChangeArrowheads="1"/>
          </p:cNvSpPr>
          <p:nvPr>
            <p:ph type="subTitle" idx="1"/>
          </p:nvPr>
        </p:nvSpPr>
        <p:spPr>
          <a:xfrm>
            <a:off x="76200" y="1219200"/>
            <a:ext cx="12039600" cy="5486400"/>
          </a:xfrm>
        </p:spPr>
        <p:txBody>
          <a:bodyPr rtlCol="0">
            <a:noAutofit/>
          </a:bodyPr>
          <a:lstStyle/>
          <a:p>
            <a:pPr eaLnBrk="1" fontAlgn="auto" hangingPunct="1">
              <a:lnSpc>
                <a:spcPct val="150000"/>
              </a:lnSpc>
              <a:spcAft>
                <a:spcPts val="0"/>
              </a:spcAft>
              <a:defRPr/>
            </a:pPr>
            <a:endParaRPr lang="en-US" sz="800" dirty="0">
              <a:solidFill>
                <a:schemeClr val="bg1"/>
              </a:solidFill>
            </a:endParaRPr>
          </a:p>
          <a:p>
            <a:pPr eaLnBrk="1" fontAlgn="auto" hangingPunct="1">
              <a:lnSpc>
                <a:spcPct val="150000"/>
              </a:lnSpc>
              <a:spcAft>
                <a:spcPts val="0"/>
              </a:spcAft>
              <a:defRPr/>
            </a:pPr>
            <a:r>
              <a:rPr lang="en-US" sz="3200" dirty="0">
                <a:solidFill>
                  <a:schemeClr val="bg1"/>
                </a:solidFill>
              </a:rPr>
              <a:t>11:3 three events in </a:t>
            </a:r>
            <a:r>
              <a:rPr lang="en-US" sz="3200" b="1" dirty="0">
                <a:solidFill>
                  <a:srgbClr val="FFC000"/>
                </a:solidFill>
              </a:rPr>
              <a:t>chronological</a:t>
            </a:r>
            <a:r>
              <a:rPr lang="en-US" sz="3200" dirty="0">
                <a:solidFill>
                  <a:schemeClr val="bg1"/>
                </a:solidFill>
              </a:rPr>
              <a:t> (</a:t>
            </a:r>
            <a:r>
              <a:rPr lang="en-US" sz="3200" b="1" dirty="0">
                <a:solidFill>
                  <a:srgbClr val="FFC000"/>
                </a:solidFill>
              </a:rPr>
              <a:t>not authority</a:t>
            </a:r>
            <a:r>
              <a:rPr lang="en-US" sz="3200" dirty="0">
                <a:solidFill>
                  <a:schemeClr val="bg1"/>
                </a:solidFill>
              </a:rPr>
              <a:t>) </a:t>
            </a:r>
            <a:r>
              <a:rPr lang="en-US" sz="3200" dirty="0">
                <a:solidFill>
                  <a:srgbClr val="FFC000"/>
                </a:solidFill>
              </a:rPr>
              <a:t>order</a:t>
            </a:r>
            <a:r>
              <a:rPr lang="en-US" sz="3200" dirty="0">
                <a:solidFill>
                  <a:schemeClr val="bg1"/>
                </a:solidFill>
              </a:rPr>
              <a:t>: </a:t>
            </a:r>
          </a:p>
          <a:p>
            <a:pPr eaLnBrk="1" fontAlgn="auto" hangingPunct="1">
              <a:lnSpc>
                <a:spcPct val="150000"/>
              </a:lnSpc>
              <a:spcAft>
                <a:spcPts val="0"/>
              </a:spcAft>
              <a:defRPr/>
            </a:pPr>
            <a:r>
              <a:rPr lang="en-US" sz="3200" dirty="0">
                <a:solidFill>
                  <a:schemeClr val="bg1"/>
                </a:solidFill>
              </a:rPr>
              <a:t>the creation of </a:t>
            </a:r>
            <a:r>
              <a:rPr lang="en-US" sz="3200" b="1" dirty="0">
                <a:solidFill>
                  <a:srgbClr val="FFC000"/>
                </a:solidFill>
              </a:rPr>
              <a:t>man</a:t>
            </a:r>
          </a:p>
          <a:p>
            <a:pPr eaLnBrk="1" fontAlgn="auto" hangingPunct="1">
              <a:lnSpc>
                <a:spcPct val="150000"/>
              </a:lnSpc>
              <a:spcAft>
                <a:spcPts val="0"/>
              </a:spcAft>
              <a:defRPr/>
            </a:pPr>
            <a:r>
              <a:rPr lang="en-US" sz="3200" dirty="0">
                <a:solidFill>
                  <a:schemeClr val="bg1"/>
                </a:solidFill>
              </a:rPr>
              <a:t>the creation of </a:t>
            </a:r>
            <a:r>
              <a:rPr lang="en-US" sz="3200" b="1" dirty="0">
                <a:solidFill>
                  <a:srgbClr val="FFC000"/>
                </a:solidFill>
              </a:rPr>
              <a:t>woman</a:t>
            </a:r>
          </a:p>
          <a:p>
            <a:pPr eaLnBrk="1" fontAlgn="auto" hangingPunct="1">
              <a:lnSpc>
                <a:spcPct val="150000"/>
              </a:lnSpc>
              <a:spcAft>
                <a:spcPts val="0"/>
              </a:spcAft>
              <a:defRPr/>
            </a:pPr>
            <a:r>
              <a:rPr lang="en-US" sz="3200" dirty="0">
                <a:solidFill>
                  <a:schemeClr val="bg1"/>
                </a:solidFill>
              </a:rPr>
              <a:t>the </a:t>
            </a:r>
            <a:r>
              <a:rPr lang="en-US" sz="3200" b="1" dirty="0">
                <a:solidFill>
                  <a:srgbClr val="FFC000"/>
                </a:solidFill>
              </a:rPr>
              <a:t>incarnation</a:t>
            </a:r>
            <a:r>
              <a:rPr lang="en-US" sz="3200" dirty="0">
                <a:solidFill>
                  <a:schemeClr val="bg1"/>
                </a:solidFill>
              </a:rPr>
              <a:t>, Christ coming from the Godhead</a:t>
            </a:r>
          </a:p>
          <a:p>
            <a:pPr eaLnBrk="1" fontAlgn="auto" hangingPunct="1">
              <a:lnSpc>
                <a:spcPct val="150000"/>
              </a:lnSpc>
              <a:spcAft>
                <a:spcPts val="0"/>
              </a:spcAft>
              <a:defRPr/>
            </a:pPr>
            <a:r>
              <a:rPr lang="en-US" sz="3200" dirty="0">
                <a:solidFill>
                  <a:schemeClr val="bg1"/>
                </a:solidFill>
              </a:rPr>
              <a:t>Not in their order by either authority or preeminence</a:t>
            </a:r>
          </a:p>
          <a:p>
            <a:pPr eaLnBrk="1" fontAlgn="auto" hangingPunct="1">
              <a:lnSpc>
                <a:spcPct val="150000"/>
              </a:lnSpc>
              <a:spcAft>
                <a:spcPts val="0"/>
              </a:spcAft>
              <a:defRPr/>
            </a:pPr>
            <a:r>
              <a:rPr lang="en-US" sz="3100" dirty="0">
                <a:solidFill>
                  <a:schemeClr val="bg1"/>
                </a:solidFill>
              </a:rPr>
              <a:t>Source does not conflict with Paul’s or orthodox trinitarian theology  </a:t>
            </a:r>
          </a:p>
        </p:txBody>
      </p:sp>
    </p:spTree>
    <p:extLst>
      <p:ext uri="{BB962C8B-B14F-4D97-AF65-F5344CB8AC3E}">
        <p14:creationId xmlns:p14="http://schemas.microsoft.com/office/powerpoint/2010/main" val="1814439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363ADBFF-EE17-F146-A223-D21DB1EC9C93}"/>
              </a:ext>
            </a:extLst>
          </p:cNvPr>
          <p:cNvSpPr>
            <a:spLocks noGrp="1" noChangeArrowheads="1"/>
          </p:cNvSpPr>
          <p:nvPr>
            <p:ph type="ctrTitle"/>
          </p:nvPr>
        </p:nvSpPr>
        <p:spPr>
          <a:xfrm>
            <a:off x="1905000" y="304800"/>
            <a:ext cx="8382000" cy="1219200"/>
          </a:xfrm>
        </p:spPr>
        <p:txBody>
          <a:bodyPr rtlCol="0">
            <a:normAutofit/>
          </a:bodyPr>
          <a:lstStyle/>
          <a:p>
            <a:pPr marL="838200" indent="-838200" eaLnBrk="1" fontAlgn="auto" hangingPunct="1">
              <a:spcAft>
                <a:spcPts val="0"/>
              </a:spcAft>
              <a:defRPr/>
            </a:pPr>
            <a:r>
              <a:rPr lang="en-US" altLang="en-US" sz="4800" dirty="0">
                <a:solidFill>
                  <a:schemeClr val="bg1"/>
                </a:solidFill>
                <a:effectLst>
                  <a:outerShdw blurRad="38100" dist="38100" dir="2700000" algn="tl">
                    <a:srgbClr val="000000"/>
                  </a:outerShdw>
                </a:effectLst>
              </a:rPr>
              <a:t>Introduction</a:t>
            </a:r>
            <a:endParaRPr lang="en-US" altLang="en-US" dirty="0">
              <a:solidFill>
                <a:schemeClr val="bg1"/>
              </a:solidFill>
              <a:effectLst>
                <a:outerShdw blurRad="38100" dist="38100" dir="2700000" algn="tl">
                  <a:srgbClr val="000000"/>
                </a:outerShdw>
              </a:effectLst>
            </a:endParaRPr>
          </a:p>
        </p:txBody>
      </p:sp>
      <p:sp>
        <p:nvSpPr>
          <p:cNvPr id="91139" name="Rectangle 3">
            <a:extLst>
              <a:ext uri="{FF2B5EF4-FFF2-40B4-BE49-F238E27FC236}">
                <a16:creationId xmlns:a16="http://schemas.microsoft.com/office/drawing/2014/main" id="{AF306972-17CA-4C4C-9E26-C9FA6BF041EF}"/>
              </a:ext>
            </a:extLst>
          </p:cNvPr>
          <p:cNvSpPr>
            <a:spLocks noGrp="1" noChangeArrowheads="1"/>
          </p:cNvSpPr>
          <p:nvPr>
            <p:ph type="subTitle" idx="1"/>
          </p:nvPr>
        </p:nvSpPr>
        <p:spPr>
          <a:xfrm>
            <a:off x="1143000" y="1905000"/>
            <a:ext cx="9906000" cy="4419600"/>
          </a:xfrm>
        </p:spPr>
        <p:txBody>
          <a:bodyPr rtlCol="0">
            <a:noAutofit/>
          </a:bodyPr>
          <a:lstStyle/>
          <a:p>
            <a:pPr eaLnBrk="1" fontAlgn="auto" hangingPunct="1">
              <a:lnSpc>
                <a:spcPct val="120000"/>
              </a:lnSpc>
              <a:spcAft>
                <a:spcPts val="0"/>
              </a:spcAft>
              <a:defRPr/>
            </a:pPr>
            <a:r>
              <a:rPr lang="en-US" sz="2800" b="1" dirty="0">
                <a:solidFill>
                  <a:srgbClr val="FFC000"/>
                </a:solidFill>
              </a:rPr>
              <a:t>Church fathers overwhelmingly explain </a:t>
            </a:r>
            <a:r>
              <a:rPr lang="en-US" sz="2800" dirty="0">
                <a:solidFill>
                  <a:schemeClr val="bg1"/>
                </a:solidFill>
              </a:rPr>
              <a:t>that “head”</a:t>
            </a:r>
          </a:p>
          <a:p>
            <a:pPr eaLnBrk="1" fontAlgn="auto" hangingPunct="1">
              <a:lnSpc>
                <a:spcPct val="120000"/>
              </a:lnSpc>
              <a:spcAft>
                <a:spcPts val="0"/>
              </a:spcAft>
              <a:defRPr/>
            </a:pPr>
            <a:r>
              <a:rPr lang="en-US" sz="2800" dirty="0">
                <a:solidFill>
                  <a:schemeClr val="bg1"/>
                </a:solidFill>
              </a:rPr>
              <a:t>in 1 Corinthians 11:3 means “</a:t>
            </a:r>
            <a:r>
              <a:rPr lang="en-US" sz="2800" b="1" dirty="0">
                <a:solidFill>
                  <a:srgbClr val="FFC000"/>
                </a:solidFill>
              </a:rPr>
              <a:t>source</a:t>
            </a:r>
            <a:r>
              <a:rPr lang="en-US" sz="2800" dirty="0">
                <a:solidFill>
                  <a:schemeClr val="bg1"/>
                </a:solidFill>
              </a:rPr>
              <a:t>”:</a:t>
            </a:r>
          </a:p>
          <a:p>
            <a:pPr eaLnBrk="1" fontAlgn="auto" hangingPunct="1">
              <a:lnSpc>
                <a:spcPct val="120000"/>
              </a:lnSpc>
              <a:spcAft>
                <a:spcPts val="0"/>
              </a:spcAft>
              <a:defRPr/>
            </a:pPr>
            <a:r>
              <a:rPr lang="en-US" sz="2800" dirty="0">
                <a:solidFill>
                  <a:schemeClr val="bg1"/>
                </a:solidFill>
              </a:rPr>
              <a:t>Cyril of Alexandria, Theodore of </a:t>
            </a:r>
            <a:r>
              <a:rPr lang="en-US" sz="2800" dirty="0" err="1">
                <a:solidFill>
                  <a:schemeClr val="bg1"/>
                </a:solidFill>
              </a:rPr>
              <a:t>Mopsuestia</a:t>
            </a:r>
            <a:r>
              <a:rPr lang="en-US" sz="2800" dirty="0">
                <a:solidFill>
                  <a:schemeClr val="bg1"/>
                </a:solidFill>
              </a:rPr>
              <a:t>, Athanasius, Cosmas </a:t>
            </a:r>
            <a:r>
              <a:rPr lang="en-US" sz="2800" dirty="0" err="1">
                <a:solidFill>
                  <a:schemeClr val="bg1"/>
                </a:solidFill>
              </a:rPr>
              <a:t>Indicopleustes</a:t>
            </a:r>
            <a:r>
              <a:rPr lang="en-US" sz="2800" dirty="0">
                <a:solidFill>
                  <a:schemeClr val="bg1"/>
                </a:solidFill>
              </a:rPr>
              <a:t>, </a:t>
            </a:r>
            <a:r>
              <a:rPr lang="en-US" sz="2800" dirty="0" err="1">
                <a:solidFill>
                  <a:schemeClr val="bg1"/>
                </a:solidFill>
              </a:rPr>
              <a:t>Cyrillus</a:t>
            </a:r>
            <a:r>
              <a:rPr lang="en-US" sz="2800" dirty="0">
                <a:solidFill>
                  <a:schemeClr val="bg1"/>
                </a:solidFill>
              </a:rPr>
              <a:t> </a:t>
            </a:r>
            <a:r>
              <a:rPr lang="en-US" sz="2800" dirty="0" err="1">
                <a:solidFill>
                  <a:schemeClr val="bg1"/>
                </a:solidFill>
              </a:rPr>
              <a:t>Hierosolymitanus</a:t>
            </a:r>
            <a:r>
              <a:rPr lang="en-US" sz="2800" dirty="0">
                <a:solidFill>
                  <a:schemeClr val="bg1"/>
                </a:solidFill>
              </a:rPr>
              <a:t>, Eusebius, </a:t>
            </a:r>
            <a:r>
              <a:rPr lang="en-US" sz="2800" dirty="0" err="1">
                <a:solidFill>
                  <a:schemeClr val="bg1"/>
                </a:solidFill>
              </a:rPr>
              <a:t>Photius</a:t>
            </a:r>
            <a:r>
              <a:rPr lang="en-US" sz="2800" dirty="0">
                <a:solidFill>
                  <a:schemeClr val="bg1"/>
                </a:solidFill>
              </a:rPr>
              <a:t>, Chrysostom and “</a:t>
            </a:r>
            <a:r>
              <a:rPr lang="en-US" sz="2800" dirty="0" err="1">
                <a:solidFill>
                  <a:schemeClr val="bg1"/>
                </a:solidFill>
              </a:rPr>
              <a:t>Ambrosiaster</a:t>
            </a:r>
            <a:r>
              <a:rPr lang="en-US" sz="2800" dirty="0">
                <a:solidFill>
                  <a:schemeClr val="bg1"/>
                </a:solidFill>
              </a:rPr>
              <a:t>” </a:t>
            </a:r>
          </a:p>
          <a:p>
            <a:pPr algn="l" eaLnBrk="1" fontAlgn="auto" hangingPunct="1">
              <a:lnSpc>
                <a:spcPct val="120000"/>
              </a:lnSpc>
              <a:spcAft>
                <a:spcPts val="0"/>
              </a:spcAft>
              <a:defRPr/>
            </a:pPr>
            <a:r>
              <a:rPr lang="en-US" sz="2800" i="1" dirty="0">
                <a:solidFill>
                  <a:schemeClr val="bg1"/>
                </a:solidFill>
              </a:rPr>
              <a:t>head</a:t>
            </a:r>
            <a:r>
              <a:rPr lang="en-US" sz="2800" dirty="0">
                <a:solidFill>
                  <a:schemeClr val="bg1"/>
                </a:solidFill>
              </a:rPr>
              <a:t> meaning </a:t>
            </a:r>
            <a:r>
              <a:rPr lang="en-US" sz="2800" b="1" i="1" dirty="0">
                <a:solidFill>
                  <a:srgbClr val="FFC000"/>
                </a:solidFill>
              </a:rPr>
              <a:t>source</a:t>
            </a:r>
            <a:r>
              <a:rPr lang="en-US" sz="2800" b="1" dirty="0">
                <a:solidFill>
                  <a:srgbClr val="FFC000"/>
                </a:solidFill>
              </a:rPr>
              <a:t> makes sense </a:t>
            </a:r>
            <a:r>
              <a:rPr lang="en-US" sz="2800" dirty="0">
                <a:solidFill>
                  <a:schemeClr val="bg1"/>
                </a:solidFill>
              </a:rPr>
              <a:t>of the entire passage </a:t>
            </a:r>
          </a:p>
          <a:p>
            <a:pPr algn="l" eaLnBrk="1" fontAlgn="auto" hangingPunct="1">
              <a:lnSpc>
                <a:spcPct val="120000"/>
              </a:lnSpc>
              <a:spcAft>
                <a:spcPts val="0"/>
              </a:spcAft>
              <a:defRPr/>
            </a:pPr>
            <a:r>
              <a:rPr lang="en-US" sz="2800" dirty="0">
                <a:solidFill>
                  <a:schemeClr val="bg1"/>
                </a:solidFill>
              </a:rPr>
              <a:t>Examination of six reasons against “</a:t>
            </a:r>
            <a:r>
              <a:rPr lang="en-US" sz="2800" b="1" dirty="0">
                <a:solidFill>
                  <a:srgbClr val="FFC000"/>
                </a:solidFill>
              </a:rPr>
              <a:t>head</a:t>
            </a:r>
            <a:r>
              <a:rPr lang="en-US" sz="2800" b="1" dirty="0">
                <a:solidFill>
                  <a:schemeClr val="bg1"/>
                </a:solidFill>
              </a:rPr>
              <a:t>”</a:t>
            </a:r>
            <a:r>
              <a:rPr lang="en-US" sz="2800" dirty="0">
                <a:solidFill>
                  <a:schemeClr val="bg1"/>
                </a:solidFill>
              </a:rPr>
              <a:t> meaning “</a:t>
            </a:r>
            <a:r>
              <a:rPr lang="en-US" sz="2800" b="1" dirty="0">
                <a:solidFill>
                  <a:srgbClr val="FFC000"/>
                </a:solidFill>
              </a:rPr>
              <a:t>source</a:t>
            </a:r>
            <a:r>
              <a:rPr lang="en-US" sz="2800" b="1" dirty="0">
                <a:solidFill>
                  <a:schemeClr val="bg1"/>
                </a:solidFill>
              </a:rPr>
              <a:t>”</a:t>
            </a:r>
            <a:r>
              <a:rPr lang="en-US" sz="2800" dirty="0">
                <a:solidFill>
                  <a:schemeClr val="bg1"/>
                </a:solidFill>
              </a:rPr>
              <a:t> </a:t>
            </a:r>
            <a:endParaRPr lang="en-US" altLang="en-US" sz="2800"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2680487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363ADBFF-EE17-F146-A223-D21DB1EC9C93}"/>
              </a:ext>
            </a:extLst>
          </p:cNvPr>
          <p:cNvSpPr>
            <a:spLocks noGrp="1" noChangeArrowheads="1"/>
          </p:cNvSpPr>
          <p:nvPr>
            <p:ph type="ctrTitle"/>
          </p:nvPr>
        </p:nvSpPr>
        <p:spPr>
          <a:xfrm>
            <a:off x="76200" y="304800"/>
            <a:ext cx="12039600" cy="1219200"/>
          </a:xfrm>
        </p:spPr>
        <p:txBody>
          <a:bodyPr rtlCol="0">
            <a:normAutofit/>
          </a:bodyPr>
          <a:lstStyle/>
          <a:p>
            <a:pPr marL="838200" indent="-838200" eaLnBrk="1" fontAlgn="auto" hangingPunct="1">
              <a:spcAft>
                <a:spcPts val="0"/>
              </a:spcAft>
              <a:defRPr/>
            </a:pPr>
            <a:r>
              <a:rPr lang="en-US" dirty="0">
                <a:solidFill>
                  <a:schemeClr val="bg1"/>
                </a:solidFill>
              </a:rPr>
              <a:t>“source” fits the context</a:t>
            </a:r>
            <a:endParaRPr lang="en-US" altLang="en-US" dirty="0">
              <a:solidFill>
                <a:schemeClr val="bg1"/>
              </a:solidFill>
              <a:effectLst>
                <a:outerShdw blurRad="38100" dist="38100" dir="2700000" algn="tl">
                  <a:srgbClr val="000000"/>
                </a:outerShdw>
              </a:effectLst>
            </a:endParaRPr>
          </a:p>
        </p:txBody>
      </p:sp>
      <p:sp>
        <p:nvSpPr>
          <p:cNvPr id="91139" name="Rectangle 3">
            <a:extLst>
              <a:ext uri="{FF2B5EF4-FFF2-40B4-BE49-F238E27FC236}">
                <a16:creationId xmlns:a16="http://schemas.microsoft.com/office/drawing/2014/main" id="{AF306972-17CA-4C4C-9E26-C9FA6BF041EF}"/>
              </a:ext>
            </a:extLst>
          </p:cNvPr>
          <p:cNvSpPr>
            <a:spLocks noGrp="1" noChangeArrowheads="1"/>
          </p:cNvSpPr>
          <p:nvPr>
            <p:ph type="subTitle" idx="1"/>
          </p:nvPr>
        </p:nvSpPr>
        <p:spPr>
          <a:xfrm>
            <a:off x="762000" y="1295400"/>
            <a:ext cx="10591800" cy="5562600"/>
          </a:xfrm>
        </p:spPr>
        <p:txBody>
          <a:bodyPr rtlCol="0">
            <a:noAutofit/>
          </a:bodyPr>
          <a:lstStyle/>
          <a:p>
            <a:pPr eaLnBrk="1" fontAlgn="auto" hangingPunct="1">
              <a:lnSpc>
                <a:spcPct val="150000"/>
              </a:lnSpc>
              <a:spcAft>
                <a:spcPts val="0"/>
              </a:spcAft>
              <a:defRPr/>
            </a:pPr>
            <a:r>
              <a:rPr lang="en-US" sz="2800" dirty="0">
                <a:solidFill>
                  <a:schemeClr val="bg1"/>
                </a:solidFill>
              </a:rPr>
              <a:t>Verse 3 lays the foundation for this paragraph</a:t>
            </a:r>
          </a:p>
          <a:p>
            <a:pPr eaLnBrk="1" fontAlgn="auto" hangingPunct="1">
              <a:lnSpc>
                <a:spcPct val="150000"/>
              </a:lnSpc>
              <a:spcAft>
                <a:spcPts val="0"/>
              </a:spcAft>
              <a:defRPr/>
            </a:pPr>
            <a:r>
              <a:rPr lang="en-US" sz="2800" b="1" dirty="0">
                <a:solidFill>
                  <a:srgbClr val="FFC000"/>
                </a:solidFill>
              </a:rPr>
              <a:t>Men should respect Christ </a:t>
            </a:r>
            <a:r>
              <a:rPr lang="en-US" sz="2800" dirty="0">
                <a:solidFill>
                  <a:schemeClr val="bg1"/>
                </a:solidFill>
              </a:rPr>
              <a:t>as their creative source              </a:t>
            </a:r>
            <a:r>
              <a:rPr lang="en-US" sz="2800" b="1" dirty="0">
                <a:solidFill>
                  <a:srgbClr val="FFC000"/>
                </a:solidFill>
              </a:rPr>
              <a:t>Women should respect men</a:t>
            </a:r>
            <a:r>
              <a:rPr lang="en-US" sz="2800" dirty="0">
                <a:solidFill>
                  <a:schemeClr val="bg1"/>
                </a:solidFill>
              </a:rPr>
              <a:t> since woman was created from man</a:t>
            </a:r>
            <a:endParaRPr lang="en-US" sz="400" dirty="0">
              <a:solidFill>
                <a:schemeClr val="bg1"/>
              </a:solidFill>
            </a:endParaRPr>
          </a:p>
          <a:p>
            <a:pPr eaLnBrk="1" fontAlgn="auto" hangingPunct="1">
              <a:lnSpc>
                <a:spcPct val="150000"/>
              </a:lnSpc>
              <a:spcAft>
                <a:spcPts val="0"/>
              </a:spcAft>
              <a:defRPr/>
            </a:pPr>
            <a:r>
              <a:rPr lang="en-US" sz="2800" dirty="0">
                <a:solidFill>
                  <a:schemeClr val="bg1"/>
                </a:solidFill>
              </a:rPr>
              <a:t> </a:t>
            </a:r>
            <a:r>
              <a:rPr lang="en-US" sz="2800" b="1" dirty="0">
                <a:solidFill>
                  <a:srgbClr val="FFC000"/>
                </a:solidFill>
              </a:rPr>
              <a:t>Men should not disrespect their source, Christ</a:t>
            </a:r>
            <a:r>
              <a:rPr lang="en-US" sz="2800" dirty="0">
                <a:solidFill>
                  <a:schemeClr val="bg1"/>
                </a:solidFill>
              </a:rPr>
              <a:t>, by wearing effeminate hairstyles that solicited homosexual hook-ups</a:t>
            </a:r>
            <a:endParaRPr lang="en-US" sz="400" dirty="0">
              <a:solidFill>
                <a:schemeClr val="bg1"/>
              </a:solidFill>
            </a:endParaRPr>
          </a:p>
          <a:p>
            <a:pPr eaLnBrk="1" fontAlgn="auto" hangingPunct="1">
              <a:lnSpc>
                <a:spcPct val="150000"/>
              </a:lnSpc>
              <a:spcAft>
                <a:spcPts val="0"/>
              </a:spcAft>
              <a:defRPr/>
            </a:pPr>
            <a:r>
              <a:rPr lang="en-US" sz="2800" b="1" dirty="0">
                <a:solidFill>
                  <a:srgbClr val="FFC000"/>
                </a:solidFill>
              </a:rPr>
              <a:t>Women should not disrespect their source, man</a:t>
            </a:r>
            <a:r>
              <a:rPr lang="en-US" sz="2800" dirty="0">
                <a:solidFill>
                  <a:schemeClr val="bg1"/>
                </a:solidFill>
              </a:rPr>
              <a:t>, by letting their hair down loose while praying or prophesying since that symbolized “undisciplined sexuality”</a:t>
            </a:r>
          </a:p>
          <a:p>
            <a:pPr eaLnBrk="1" fontAlgn="auto" hangingPunct="1">
              <a:lnSpc>
                <a:spcPct val="150000"/>
              </a:lnSpc>
              <a:spcAft>
                <a:spcPts val="0"/>
              </a:spcAft>
              <a:defRPr/>
            </a:pPr>
            <a:endParaRPr lang="en-US" sz="800" dirty="0">
              <a:solidFill>
                <a:schemeClr val="bg1"/>
              </a:solidFill>
            </a:endParaRPr>
          </a:p>
        </p:txBody>
      </p:sp>
    </p:spTree>
    <p:extLst>
      <p:ext uri="{BB962C8B-B14F-4D97-AF65-F5344CB8AC3E}">
        <p14:creationId xmlns:p14="http://schemas.microsoft.com/office/powerpoint/2010/main" val="1427878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363ADBFF-EE17-F146-A223-D21DB1EC9C93}"/>
              </a:ext>
            </a:extLst>
          </p:cNvPr>
          <p:cNvSpPr>
            <a:spLocks noGrp="1" noChangeArrowheads="1"/>
          </p:cNvSpPr>
          <p:nvPr>
            <p:ph type="ctrTitle"/>
          </p:nvPr>
        </p:nvSpPr>
        <p:spPr>
          <a:xfrm>
            <a:off x="76200" y="304800"/>
            <a:ext cx="12039600" cy="1219200"/>
          </a:xfrm>
        </p:spPr>
        <p:txBody>
          <a:bodyPr rtlCol="0">
            <a:normAutofit fontScale="90000"/>
          </a:bodyPr>
          <a:lstStyle/>
          <a:p>
            <a:pPr marL="838200" indent="-838200" eaLnBrk="1" fontAlgn="auto" hangingPunct="1">
              <a:spcAft>
                <a:spcPts val="0"/>
              </a:spcAft>
              <a:defRPr/>
            </a:pPr>
            <a:r>
              <a:rPr lang="en-US" dirty="0">
                <a:solidFill>
                  <a:schemeClr val="bg1"/>
                </a:solidFill>
              </a:rPr>
              <a:t>1. Doesn’t “head” mean “authority”?</a:t>
            </a:r>
            <a:endParaRPr lang="en-US" altLang="en-US" dirty="0">
              <a:solidFill>
                <a:schemeClr val="bg1"/>
              </a:solidFill>
              <a:effectLst>
                <a:outerShdw blurRad="38100" dist="38100" dir="2700000" algn="tl">
                  <a:srgbClr val="000000"/>
                </a:outerShdw>
              </a:effectLst>
            </a:endParaRPr>
          </a:p>
        </p:txBody>
      </p:sp>
      <p:sp>
        <p:nvSpPr>
          <p:cNvPr id="91139" name="Rectangle 3">
            <a:extLst>
              <a:ext uri="{FF2B5EF4-FFF2-40B4-BE49-F238E27FC236}">
                <a16:creationId xmlns:a16="http://schemas.microsoft.com/office/drawing/2014/main" id="{AF306972-17CA-4C4C-9E26-C9FA6BF041EF}"/>
              </a:ext>
            </a:extLst>
          </p:cNvPr>
          <p:cNvSpPr>
            <a:spLocks noGrp="1" noChangeArrowheads="1"/>
          </p:cNvSpPr>
          <p:nvPr>
            <p:ph type="subTitle" idx="1"/>
          </p:nvPr>
        </p:nvSpPr>
        <p:spPr>
          <a:xfrm>
            <a:off x="457200" y="1371600"/>
            <a:ext cx="11125200" cy="5334000"/>
          </a:xfrm>
        </p:spPr>
        <p:txBody>
          <a:bodyPr rtlCol="0">
            <a:noAutofit/>
          </a:bodyPr>
          <a:lstStyle/>
          <a:p>
            <a:pPr eaLnBrk="1" fontAlgn="auto" hangingPunct="1">
              <a:lnSpc>
                <a:spcPct val="150000"/>
              </a:lnSpc>
              <a:spcAft>
                <a:spcPts val="0"/>
              </a:spcAft>
              <a:defRPr/>
            </a:pPr>
            <a:endParaRPr lang="en-US" sz="800" dirty="0">
              <a:solidFill>
                <a:schemeClr val="bg1"/>
              </a:solidFill>
            </a:endParaRPr>
          </a:p>
          <a:p>
            <a:pPr eaLnBrk="1" fontAlgn="auto" hangingPunct="1">
              <a:lnSpc>
                <a:spcPct val="150000"/>
              </a:lnSpc>
              <a:spcAft>
                <a:spcPts val="0"/>
              </a:spcAft>
              <a:defRPr/>
            </a:pPr>
            <a:r>
              <a:rPr lang="en-US" sz="3200" dirty="0">
                <a:solidFill>
                  <a:schemeClr val="bg1"/>
                </a:solidFill>
              </a:rPr>
              <a:t>In English today, Yes! “head of the company”</a:t>
            </a:r>
          </a:p>
          <a:p>
            <a:pPr eaLnBrk="1" fontAlgn="auto" hangingPunct="1">
              <a:lnSpc>
                <a:spcPct val="150000"/>
              </a:lnSpc>
              <a:spcAft>
                <a:spcPts val="0"/>
              </a:spcAft>
              <a:defRPr/>
            </a:pPr>
            <a:r>
              <a:rPr lang="en-US" sz="3200" dirty="0">
                <a:solidFill>
                  <a:schemeClr val="bg1"/>
                </a:solidFill>
              </a:rPr>
              <a:t>In Greek in Paul’s day, No!</a:t>
            </a:r>
          </a:p>
          <a:p>
            <a:pPr eaLnBrk="1" fontAlgn="auto" hangingPunct="1">
              <a:lnSpc>
                <a:spcPct val="200000"/>
              </a:lnSpc>
              <a:spcAft>
                <a:spcPts val="0"/>
              </a:spcAft>
              <a:defRPr/>
            </a:pPr>
            <a:r>
              <a:rPr lang="en-US" sz="3200" dirty="0">
                <a:solidFill>
                  <a:schemeClr val="bg1"/>
                </a:solidFill>
              </a:rPr>
              <a:t>“Head” is a </a:t>
            </a:r>
            <a:r>
              <a:rPr lang="en-US" sz="3200" b="1" dirty="0">
                <a:solidFill>
                  <a:srgbClr val="FFC000"/>
                </a:solidFill>
              </a:rPr>
              <a:t>misleading translation when it causes </a:t>
            </a:r>
          </a:p>
          <a:p>
            <a:pPr eaLnBrk="1" fontAlgn="auto" hangingPunct="1">
              <a:lnSpc>
                <a:spcPct val="200000"/>
              </a:lnSpc>
              <a:spcAft>
                <a:spcPts val="0"/>
              </a:spcAft>
              <a:defRPr/>
            </a:pPr>
            <a:r>
              <a:rPr lang="en-US" sz="3200" b="1" dirty="0">
                <a:solidFill>
                  <a:srgbClr val="FFC000"/>
                </a:solidFill>
              </a:rPr>
              <a:t>English readers to think</a:t>
            </a:r>
            <a:r>
              <a:rPr lang="en-US" sz="3200" dirty="0">
                <a:solidFill>
                  <a:schemeClr val="bg1"/>
                </a:solidFill>
              </a:rPr>
              <a:t> that “head” means “</a:t>
            </a:r>
            <a:r>
              <a:rPr lang="en-US" sz="3200" b="1" dirty="0">
                <a:solidFill>
                  <a:schemeClr val="bg1"/>
                </a:solidFill>
              </a:rPr>
              <a:t>authority</a:t>
            </a:r>
            <a:r>
              <a:rPr lang="en-US" sz="3200" dirty="0">
                <a:solidFill>
                  <a:schemeClr val="bg1"/>
                </a:solidFill>
              </a:rPr>
              <a:t>” </a:t>
            </a:r>
          </a:p>
          <a:p>
            <a:pPr eaLnBrk="1" fontAlgn="auto" hangingPunct="1">
              <a:lnSpc>
                <a:spcPct val="200000"/>
              </a:lnSpc>
              <a:spcAft>
                <a:spcPts val="0"/>
              </a:spcAft>
              <a:defRPr/>
            </a:pPr>
            <a:r>
              <a:rPr lang="en-US" sz="3200" dirty="0">
                <a:solidFill>
                  <a:schemeClr val="bg1"/>
                </a:solidFill>
              </a:rPr>
              <a:t>when in Greek it did not mean “authority”</a:t>
            </a:r>
          </a:p>
        </p:txBody>
      </p:sp>
    </p:spTree>
    <p:extLst>
      <p:ext uri="{BB962C8B-B14F-4D97-AF65-F5344CB8AC3E}">
        <p14:creationId xmlns:p14="http://schemas.microsoft.com/office/powerpoint/2010/main" val="1378426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363ADBFF-EE17-F146-A223-D21DB1EC9C93}"/>
              </a:ext>
            </a:extLst>
          </p:cNvPr>
          <p:cNvSpPr>
            <a:spLocks noGrp="1" noChangeArrowheads="1"/>
          </p:cNvSpPr>
          <p:nvPr>
            <p:ph type="ctrTitle"/>
          </p:nvPr>
        </p:nvSpPr>
        <p:spPr>
          <a:xfrm>
            <a:off x="76200" y="304800"/>
            <a:ext cx="12039600" cy="1219200"/>
          </a:xfrm>
        </p:spPr>
        <p:txBody>
          <a:bodyPr rtlCol="0">
            <a:normAutofit/>
          </a:bodyPr>
          <a:lstStyle/>
          <a:p>
            <a:pPr marL="838200" indent="-838200" eaLnBrk="1" fontAlgn="auto" hangingPunct="1">
              <a:spcAft>
                <a:spcPts val="0"/>
              </a:spcAft>
              <a:defRPr/>
            </a:pPr>
            <a:r>
              <a:rPr lang="en-US" sz="4800" dirty="0">
                <a:solidFill>
                  <a:schemeClr val="bg1"/>
                </a:solidFill>
              </a:rPr>
              <a:t>2. Doesn’t the brain control the body?</a:t>
            </a:r>
            <a:endParaRPr lang="en-US" altLang="en-US" sz="4800" dirty="0">
              <a:solidFill>
                <a:schemeClr val="bg1"/>
              </a:solidFill>
              <a:effectLst>
                <a:outerShdw blurRad="38100" dist="38100" dir="2700000" algn="tl">
                  <a:srgbClr val="000000"/>
                </a:outerShdw>
              </a:effectLst>
            </a:endParaRPr>
          </a:p>
        </p:txBody>
      </p:sp>
      <p:sp>
        <p:nvSpPr>
          <p:cNvPr id="91139" name="Rectangle 3">
            <a:extLst>
              <a:ext uri="{FF2B5EF4-FFF2-40B4-BE49-F238E27FC236}">
                <a16:creationId xmlns:a16="http://schemas.microsoft.com/office/drawing/2014/main" id="{AF306972-17CA-4C4C-9E26-C9FA6BF041EF}"/>
              </a:ext>
            </a:extLst>
          </p:cNvPr>
          <p:cNvSpPr>
            <a:spLocks noGrp="1" noChangeArrowheads="1"/>
          </p:cNvSpPr>
          <p:nvPr>
            <p:ph type="subTitle" idx="1"/>
          </p:nvPr>
        </p:nvSpPr>
        <p:spPr>
          <a:xfrm>
            <a:off x="762000" y="1371600"/>
            <a:ext cx="10515600" cy="5486400"/>
          </a:xfrm>
        </p:spPr>
        <p:txBody>
          <a:bodyPr rtlCol="0">
            <a:noAutofit/>
          </a:bodyPr>
          <a:lstStyle/>
          <a:p>
            <a:pPr eaLnBrk="1" fontAlgn="auto" hangingPunct="1">
              <a:lnSpc>
                <a:spcPct val="150000"/>
              </a:lnSpc>
              <a:spcAft>
                <a:spcPts val="0"/>
              </a:spcAft>
              <a:defRPr/>
            </a:pPr>
            <a:r>
              <a:rPr lang="en-US" sz="2800" dirty="0">
                <a:solidFill>
                  <a:schemeClr val="bg1"/>
                </a:solidFill>
              </a:rPr>
              <a:t>Paul never refers to the </a:t>
            </a:r>
            <a:r>
              <a:rPr lang="en-US" sz="2800" b="1" dirty="0">
                <a:solidFill>
                  <a:srgbClr val="FFC000"/>
                </a:solidFill>
              </a:rPr>
              <a:t>brain</a:t>
            </a:r>
            <a:r>
              <a:rPr lang="en-US" sz="2800" dirty="0">
                <a:solidFill>
                  <a:schemeClr val="bg1"/>
                </a:solidFill>
              </a:rPr>
              <a:t> (</a:t>
            </a:r>
            <a:r>
              <a:rPr lang="en-US" sz="2800" i="1" dirty="0" err="1">
                <a:solidFill>
                  <a:schemeClr val="bg1"/>
                </a:solidFill>
              </a:rPr>
              <a:t>enkefalos</a:t>
            </a:r>
            <a:r>
              <a:rPr lang="en-US" sz="2800" dirty="0">
                <a:solidFill>
                  <a:schemeClr val="bg1"/>
                </a:solidFill>
              </a:rPr>
              <a:t>) </a:t>
            </a:r>
          </a:p>
          <a:p>
            <a:pPr eaLnBrk="1" fontAlgn="auto" hangingPunct="1">
              <a:lnSpc>
                <a:spcPct val="150000"/>
              </a:lnSpc>
              <a:spcAft>
                <a:spcPts val="0"/>
              </a:spcAft>
              <a:defRPr/>
            </a:pPr>
            <a:r>
              <a:rPr lang="en-US" sz="2800" dirty="0">
                <a:solidFill>
                  <a:schemeClr val="bg1"/>
                </a:solidFill>
              </a:rPr>
              <a:t>Paul uses </a:t>
            </a:r>
            <a:r>
              <a:rPr lang="en-US" sz="2800" b="1" dirty="0">
                <a:solidFill>
                  <a:srgbClr val="FFC000"/>
                </a:solidFill>
              </a:rPr>
              <a:t>heart</a:t>
            </a:r>
            <a:r>
              <a:rPr lang="en-US" sz="2800" dirty="0">
                <a:solidFill>
                  <a:schemeClr val="bg1"/>
                </a:solidFill>
              </a:rPr>
              <a:t> (</a:t>
            </a:r>
            <a:r>
              <a:rPr lang="en-US" sz="2800" dirty="0" err="1">
                <a:solidFill>
                  <a:schemeClr val="bg1"/>
                </a:solidFill>
              </a:rPr>
              <a:t>kardia</a:t>
            </a:r>
            <a:r>
              <a:rPr lang="en-US" sz="2800" dirty="0">
                <a:solidFill>
                  <a:schemeClr val="bg1"/>
                </a:solidFill>
              </a:rPr>
              <a:t> as in cardiology) </a:t>
            </a:r>
            <a:r>
              <a:rPr lang="en-US" sz="2800" b="1" dirty="0">
                <a:solidFill>
                  <a:srgbClr val="FFC000"/>
                </a:solidFill>
              </a:rPr>
              <a:t>52 times for functions now attributed to the brain</a:t>
            </a:r>
            <a:r>
              <a:rPr lang="en-US" sz="2800" dirty="0">
                <a:solidFill>
                  <a:schemeClr val="bg1"/>
                </a:solidFill>
              </a:rPr>
              <a:t> (e.g. 1 Corinthians 2:9)</a:t>
            </a:r>
          </a:p>
          <a:p>
            <a:pPr eaLnBrk="1" fontAlgn="auto" hangingPunct="1">
              <a:lnSpc>
                <a:spcPct val="150000"/>
              </a:lnSpc>
              <a:spcAft>
                <a:spcPts val="0"/>
              </a:spcAft>
              <a:defRPr/>
            </a:pPr>
            <a:r>
              <a:rPr lang="en-US" sz="2800" dirty="0">
                <a:solidFill>
                  <a:schemeClr val="bg1"/>
                </a:solidFill>
              </a:rPr>
              <a:t> Classicist Michael </a:t>
            </a:r>
            <a:r>
              <a:rPr lang="en-US" sz="2800" dirty="0" err="1">
                <a:solidFill>
                  <a:schemeClr val="bg1"/>
                </a:solidFill>
              </a:rPr>
              <a:t>Wigodsky</a:t>
            </a:r>
            <a:r>
              <a:rPr lang="en-US" sz="2800" dirty="0">
                <a:solidFill>
                  <a:schemeClr val="bg1"/>
                </a:solidFill>
              </a:rPr>
              <a:t> of Stanford is probably correct that many, even of the doctors with the most advanced anatomical understanding of the brain, did not really believe that the brain exerted more control over the body than the heart</a:t>
            </a:r>
          </a:p>
        </p:txBody>
      </p:sp>
    </p:spTree>
    <p:extLst>
      <p:ext uri="{BB962C8B-B14F-4D97-AF65-F5344CB8AC3E}">
        <p14:creationId xmlns:p14="http://schemas.microsoft.com/office/powerpoint/2010/main" val="2244762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363ADBFF-EE17-F146-A223-D21DB1EC9C93}"/>
              </a:ext>
            </a:extLst>
          </p:cNvPr>
          <p:cNvSpPr>
            <a:spLocks noGrp="1" noChangeArrowheads="1"/>
          </p:cNvSpPr>
          <p:nvPr>
            <p:ph type="ctrTitle"/>
          </p:nvPr>
        </p:nvSpPr>
        <p:spPr>
          <a:xfrm>
            <a:off x="76200" y="304800"/>
            <a:ext cx="12039600" cy="1219200"/>
          </a:xfrm>
        </p:spPr>
        <p:txBody>
          <a:bodyPr rtlCol="0">
            <a:normAutofit/>
          </a:bodyPr>
          <a:lstStyle/>
          <a:p>
            <a:pPr marL="838200" indent="-838200" eaLnBrk="1" fontAlgn="auto" hangingPunct="1">
              <a:spcAft>
                <a:spcPts val="0"/>
              </a:spcAft>
              <a:defRPr/>
            </a:pPr>
            <a:r>
              <a:rPr lang="en-US" sz="4800" dirty="0">
                <a:solidFill>
                  <a:schemeClr val="bg1"/>
                </a:solidFill>
              </a:rPr>
              <a:t>2. Doesn’t the brain control the body?</a:t>
            </a:r>
            <a:endParaRPr lang="en-US" altLang="en-US" sz="4800" dirty="0">
              <a:solidFill>
                <a:schemeClr val="bg1"/>
              </a:solidFill>
              <a:effectLst>
                <a:outerShdw blurRad="38100" dist="38100" dir="2700000" algn="tl">
                  <a:srgbClr val="000000"/>
                </a:outerShdw>
              </a:effectLst>
            </a:endParaRPr>
          </a:p>
        </p:txBody>
      </p:sp>
      <p:sp>
        <p:nvSpPr>
          <p:cNvPr id="91139" name="Rectangle 3">
            <a:extLst>
              <a:ext uri="{FF2B5EF4-FFF2-40B4-BE49-F238E27FC236}">
                <a16:creationId xmlns:a16="http://schemas.microsoft.com/office/drawing/2014/main" id="{AF306972-17CA-4C4C-9E26-C9FA6BF041EF}"/>
              </a:ext>
            </a:extLst>
          </p:cNvPr>
          <p:cNvSpPr>
            <a:spLocks noGrp="1" noChangeArrowheads="1"/>
          </p:cNvSpPr>
          <p:nvPr>
            <p:ph type="subTitle" idx="1"/>
          </p:nvPr>
        </p:nvSpPr>
        <p:spPr>
          <a:xfrm>
            <a:off x="914400" y="1524000"/>
            <a:ext cx="10287000" cy="5334000"/>
          </a:xfrm>
        </p:spPr>
        <p:txBody>
          <a:bodyPr rtlCol="0">
            <a:noAutofit/>
          </a:bodyPr>
          <a:lstStyle/>
          <a:p>
            <a:pPr eaLnBrk="1" fontAlgn="auto" hangingPunct="1">
              <a:lnSpc>
                <a:spcPct val="150000"/>
              </a:lnSpc>
              <a:spcAft>
                <a:spcPts val="0"/>
              </a:spcAft>
              <a:defRPr/>
            </a:pPr>
            <a:r>
              <a:rPr lang="en-US" sz="2800" dirty="0">
                <a:solidFill>
                  <a:schemeClr val="bg1"/>
                </a:solidFill>
              </a:rPr>
              <a:t>Most Greeks believed that, since the life is in the blood, the heart must be the center of life</a:t>
            </a:r>
          </a:p>
          <a:p>
            <a:pPr eaLnBrk="1" fontAlgn="auto" hangingPunct="1">
              <a:lnSpc>
                <a:spcPct val="150000"/>
              </a:lnSpc>
              <a:spcAft>
                <a:spcPts val="0"/>
              </a:spcAft>
              <a:defRPr/>
            </a:pPr>
            <a:endParaRPr lang="en-US" sz="400" dirty="0">
              <a:solidFill>
                <a:schemeClr val="bg1"/>
              </a:solidFill>
            </a:endParaRPr>
          </a:p>
          <a:p>
            <a:pPr eaLnBrk="1" fontAlgn="auto" hangingPunct="1">
              <a:lnSpc>
                <a:spcPct val="150000"/>
              </a:lnSpc>
              <a:spcAft>
                <a:spcPts val="0"/>
              </a:spcAft>
              <a:defRPr/>
            </a:pPr>
            <a:r>
              <a:rPr lang="en-US" sz="2800" dirty="0">
                <a:solidFill>
                  <a:schemeClr val="bg1"/>
                </a:solidFill>
              </a:rPr>
              <a:t>Lucretius (ca. 97–54 BC) </a:t>
            </a:r>
            <a:r>
              <a:rPr lang="en-US" sz="2800" i="1" dirty="0">
                <a:solidFill>
                  <a:schemeClr val="bg1"/>
                </a:solidFill>
              </a:rPr>
              <a:t>De rerum </a:t>
            </a:r>
            <a:r>
              <a:rPr lang="en-US" sz="2800" i="1" dirty="0" err="1">
                <a:solidFill>
                  <a:schemeClr val="bg1"/>
                </a:solidFill>
              </a:rPr>
              <a:t>natura</a:t>
            </a:r>
            <a:r>
              <a:rPr lang="en-US" sz="2800" i="1" dirty="0">
                <a:solidFill>
                  <a:schemeClr val="bg1"/>
                </a:solidFill>
              </a:rPr>
              <a:t> </a:t>
            </a:r>
            <a:r>
              <a:rPr lang="en-US" sz="2800" dirty="0">
                <a:solidFill>
                  <a:schemeClr val="bg1"/>
                </a:solidFill>
              </a:rPr>
              <a:t>3.138–145: </a:t>
            </a:r>
          </a:p>
          <a:p>
            <a:pPr eaLnBrk="1" fontAlgn="auto" hangingPunct="1">
              <a:lnSpc>
                <a:spcPct val="150000"/>
              </a:lnSpc>
              <a:spcAft>
                <a:spcPts val="0"/>
              </a:spcAft>
              <a:defRPr/>
            </a:pPr>
            <a:r>
              <a:rPr lang="en-US" sz="2800" dirty="0">
                <a:solidFill>
                  <a:schemeClr val="bg1"/>
                </a:solidFill>
              </a:rPr>
              <a:t>“the </a:t>
            </a:r>
            <a:r>
              <a:rPr lang="en-US" sz="2800" b="1" dirty="0">
                <a:solidFill>
                  <a:srgbClr val="FFC000"/>
                </a:solidFill>
              </a:rPr>
              <a:t>rational power</a:t>
            </a:r>
            <a:r>
              <a:rPr lang="en-US" sz="2800" dirty="0">
                <a:solidFill>
                  <a:schemeClr val="bg1"/>
                </a:solidFill>
              </a:rPr>
              <a:t>, which we call the </a:t>
            </a:r>
            <a:r>
              <a:rPr lang="en-US" sz="2800" b="1" dirty="0">
                <a:solidFill>
                  <a:srgbClr val="FFC000"/>
                </a:solidFill>
              </a:rPr>
              <a:t>mind</a:t>
            </a:r>
            <a:r>
              <a:rPr lang="en-US" sz="2800" dirty="0">
                <a:solidFill>
                  <a:schemeClr val="bg1"/>
                </a:solidFill>
              </a:rPr>
              <a:t> and the </a:t>
            </a:r>
            <a:r>
              <a:rPr lang="en-US" sz="2800" b="1" dirty="0">
                <a:solidFill>
                  <a:srgbClr val="FFC000"/>
                </a:solidFill>
              </a:rPr>
              <a:t>intellect</a:t>
            </a:r>
            <a:r>
              <a:rPr lang="en-US" sz="2800" dirty="0">
                <a:solidFill>
                  <a:schemeClr val="bg1"/>
                </a:solidFill>
              </a:rPr>
              <a:t> … has its fixed place in the central area of the </a:t>
            </a:r>
            <a:r>
              <a:rPr lang="en-US" sz="2800" b="1" dirty="0">
                <a:solidFill>
                  <a:srgbClr val="FFC000"/>
                </a:solidFill>
              </a:rPr>
              <a:t>breast</a:t>
            </a:r>
            <a:r>
              <a:rPr lang="en-US" sz="2800" dirty="0">
                <a:solidFill>
                  <a:schemeClr val="bg1"/>
                </a:solidFill>
              </a:rPr>
              <a:t>, because this is where fear and dread surge up, this is the vicinity in which joys caress us; here therefore is the mind and the intellect”</a:t>
            </a:r>
          </a:p>
        </p:txBody>
      </p:sp>
    </p:spTree>
    <p:extLst>
      <p:ext uri="{BB962C8B-B14F-4D97-AF65-F5344CB8AC3E}">
        <p14:creationId xmlns:p14="http://schemas.microsoft.com/office/powerpoint/2010/main" val="1817694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363ADBFF-EE17-F146-A223-D21DB1EC9C93}"/>
              </a:ext>
            </a:extLst>
          </p:cNvPr>
          <p:cNvSpPr>
            <a:spLocks noGrp="1" noChangeArrowheads="1"/>
          </p:cNvSpPr>
          <p:nvPr>
            <p:ph type="ctrTitle"/>
          </p:nvPr>
        </p:nvSpPr>
        <p:spPr>
          <a:xfrm>
            <a:off x="76200" y="304800"/>
            <a:ext cx="12039600" cy="1219200"/>
          </a:xfrm>
        </p:spPr>
        <p:txBody>
          <a:bodyPr rtlCol="0">
            <a:normAutofit/>
          </a:bodyPr>
          <a:lstStyle/>
          <a:p>
            <a:pPr marL="838200" indent="-838200" eaLnBrk="1" fontAlgn="auto" hangingPunct="1">
              <a:spcAft>
                <a:spcPts val="0"/>
              </a:spcAft>
              <a:defRPr/>
            </a:pPr>
            <a:r>
              <a:rPr lang="en-US" sz="5400" dirty="0">
                <a:solidFill>
                  <a:schemeClr val="bg1"/>
                </a:solidFill>
              </a:rPr>
              <a:t>3. What about Greek Dictionaries?</a:t>
            </a:r>
            <a:endParaRPr lang="en-US" altLang="en-US" sz="5400" dirty="0">
              <a:solidFill>
                <a:schemeClr val="bg1"/>
              </a:solidFill>
              <a:effectLst>
                <a:outerShdw blurRad="38100" dist="38100" dir="2700000" algn="tl">
                  <a:srgbClr val="000000"/>
                </a:outerShdw>
              </a:effectLst>
            </a:endParaRPr>
          </a:p>
        </p:txBody>
      </p:sp>
      <p:sp>
        <p:nvSpPr>
          <p:cNvPr id="91139" name="Rectangle 3">
            <a:extLst>
              <a:ext uri="{FF2B5EF4-FFF2-40B4-BE49-F238E27FC236}">
                <a16:creationId xmlns:a16="http://schemas.microsoft.com/office/drawing/2014/main" id="{AF306972-17CA-4C4C-9E26-C9FA6BF041EF}"/>
              </a:ext>
            </a:extLst>
          </p:cNvPr>
          <p:cNvSpPr>
            <a:spLocks noGrp="1" noChangeArrowheads="1"/>
          </p:cNvSpPr>
          <p:nvPr>
            <p:ph type="subTitle" idx="1"/>
          </p:nvPr>
        </p:nvSpPr>
        <p:spPr>
          <a:xfrm>
            <a:off x="1371600" y="1295400"/>
            <a:ext cx="9677400" cy="5486400"/>
          </a:xfrm>
        </p:spPr>
        <p:txBody>
          <a:bodyPr rtlCol="0">
            <a:noAutofit/>
          </a:bodyPr>
          <a:lstStyle/>
          <a:p>
            <a:pPr eaLnBrk="1" fontAlgn="auto" hangingPunct="1">
              <a:lnSpc>
                <a:spcPct val="150000"/>
              </a:lnSpc>
              <a:spcAft>
                <a:spcPts val="0"/>
              </a:spcAft>
              <a:defRPr/>
            </a:pPr>
            <a:endParaRPr lang="en-US" sz="800" dirty="0">
              <a:solidFill>
                <a:schemeClr val="bg1"/>
              </a:solidFill>
            </a:endParaRPr>
          </a:p>
          <a:p>
            <a:pPr eaLnBrk="1" fontAlgn="auto" hangingPunct="1">
              <a:lnSpc>
                <a:spcPct val="100000"/>
              </a:lnSpc>
              <a:spcAft>
                <a:spcPts val="0"/>
              </a:spcAft>
              <a:defRPr/>
            </a:pPr>
            <a:r>
              <a:rPr lang="en-US" sz="3200" dirty="0">
                <a:solidFill>
                  <a:schemeClr val="bg1"/>
                </a:solidFill>
              </a:rPr>
              <a:t>Wayne Gruden </a:t>
            </a:r>
            <a:r>
              <a:rPr lang="en-US" sz="3200" i="1" dirty="0">
                <a:solidFill>
                  <a:schemeClr val="bg1"/>
                </a:solidFill>
              </a:rPr>
              <a:t>Evangelical Feminism </a:t>
            </a:r>
            <a:r>
              <a:rPr lang="en-US" sz="3200" dirty="0">
                <a:solidFill>
                  <a:schemeClr val="bg1"/>
                </a:solidFill>
              </a:rPr>
              <a:t>206</a:t>
            </a:r>
            <a:r>
              <a:rPr lang="en-US" sz="3200" i="1" dirty="0">
                <a:solidFill>
                  <a:schemeClr val="bg1"/>
                </a:solidFill>
              </a:rPr>
              <a:t>:</a:t>
            </a:r>
          </a:p>
          <a:p>
            <a:pPr eaLnBrk="1" fontAlgn="auto" hangingPunct="1">
              <a:lnSpc>
                <a:spcPct val="150000"/>
              </a:lnSpc>
              <a:spcAft>
                <a:spcPts val="0"/>
              </a:spcAft>
              <a:defRPr/>
            </a:pPr>
            <a:r>
              <a:rPr lang="en-US" sz="3200" dirty="0">
                <a:solidFill>
                  <a:schemeClr val="bg1"/>
                </a:solidFill>
              </a:rPr>
              <a:t>“</a:t>
            </a:r>
            <a:r>
              <a:rPr lang="en-US" sz="3200" b="1" dirty="0">
                <a:solidFill>
                  <a:srgbClr val="FFC000"/>
                </a:solidFill>
              </a:rPr>
              <a:t>Liddell-Scott</a:t>
            </a:r>
            <a:r>
              <a:rPr lang="en-US" sz="3200" dirty="0">
                <a:solidFill>
                  <a:schemeClr val="bg1"/>
                </a:solidFill>
              </a:rPr>
              <a:t> was </a:t>
            </a:r>
            <a:r>
              <a:rPr lang="en-US" sz="3200" dirty="0">
                <a:solidFill>
                  <a:srgbClr val="FFC000"/>
                </a:solidFill>
              </a:rPr>
              <a:t>the only Greek-English lexicon </a:t>
            </a:r>
            <a:r>
              <a:rPr lang="en-US" sz="3200" dirty="0">
                <a:solidFill>
                  <a:schemeClr val="bg1"/>
                </a:solidFill>
              </a:rPr>
              <a:t>that even mentioned the possibility of the meaning ‘</a:t>
            </a:r>
            <a:r>
              <a:rPr lang="en-US" sz="3200" b="1" dirty="0">
                <a:solidFill>
                  <a:srgbClr val="FFC000"/>
                </a:solidFill>
              </a:rPr>
              <a:t>source</a:t>
            </a:r>
            <a:r>
              <a:rPr lang="en-US" sz="3200" dirty="0">
                <a:solidFill>
                  <a:schemeClr val="bg1"/>
                </a:solidFill>
              </a:rPr>
              <a:t>’ for </a:t>
            </a:r>
            <a:r>
              <a:rPr lang="en-US" sz="3200" b="1" i="1" dirty="0" err="1">
                <a:solidFill>
                  <a:srgbClr val="FFC000"/>
                </a:solidFill>
              </a:rPr>
              <a:t>kephal</a:t>
            </a:r>
            <a:r>
              <a:rPr lang="en-US" sz="3200" i="1" dirty="0" err="1">
                <a:solidFill>
                  <a:srgbClr val="FFC000"/>
                </a:solidFill>
                <a:latin typeface="Arial" panose="020B0604020202020204" pitchFamily="34" charset="0"/>
                <a:cs typeface="Arial" panose="020B0604020202020204" pitchFamily="34" charset="0"/>
              </a:rPr>
              <a:t>e</a:t>
            </a:r>
            <a:r>
              <a:rPr lang="en-US" sz="3200" i="1" dirty="0">
                <a:solidFill>
                  <a:srgbClr val="FFC000"/>
                </a:solidFill>
                <a:latin typeface="Arial" panose="020B0604020202020204" pitchFamily="34" charset="0"/>
                <a:cs typeface="Arial" panose="020B0604020202020204" pitchFamily="34" charset="0"/>
              </a:rPr>
              <a:t>̄</a:t>
            </a:r>
            <a:r>
              <a:rPr lang="en-US" sz="3200" dirty="0">
                <a:solidFill>
                  <a:schemeClr val="bg1"/>
                </a:solidFill>
              </a:rPr>
              <a:t>” “</a:t>
            </a:r>
            <a:r>
              <a:rPr lang="en-US" sz="3200" b="1" dirty="0">
                <a:solidFill>
                  <a:srgbClr val="FFC000"/>
                </a:solidFill>
              </a:rPr>
              <a:t>All</a:t>
            </a:r>
            <a:r>
              <a:rPr lang="en-US" sz="3200" dirty="0">
                <a:solidFill>
                  <a:schemeClr val="bg1"/>
                </a:solidFill>
              </a:rPr>
              <a:t> … </a:t>
            </a:r>
            <a:r>
              <a:rPr lang="en-US" sz="3200" b="1" dirty="0">
                <a:solidFill>
                  <a:srgbClr val="FFC000"/>
                </a:solidFill>
              </a:rPr>
              <a:t>lexicons</a:t>
            </a:r>
            <a:r>
              <a:rPr lang="en-US" sz="3200" dirty="0">
                <a:solidFill>
                  <a:schemeClr val="bg1"/>
                </a:solidFill>
              </a:rPr>
              <a:t> … for ancient Greek, or their editors … </a:t>
            </a:r>
            <a:r>
              <a:rPr lang="en-US" sz="3200" b="1" dirty="0">
                <a:solidFill>
                  <a:srgbClr val="FFC000"/>
                </a:solidFill>
              </a:rPr>
              <a:t>give</a:t>
            </a:r>
            <a:r>
              <a:rPr lang="en-US" sz="3200" dirty="0">
                <a:solidFill>
                  <a:schemeClr val="bg1"/>
                </a:solidFill>
              </a:rPr>
              <a:t> </a:t>
            </a:r>
            <a:r>
              <a:rPr lang="en-US" sz="3200" b="1" i="1" dirty="0" err="1">
                <a:solidFill>
                  <a:srgbClr val="FFC000"/>
                </a:solidFill>
              </a:rPr>
              <a:t>kephal</a:t>
            </a:r>
            <a:r>
              <a:rPr lang="en-US" sz="3200" i="1" dirty="0" err="1">
                <a:solidFill>
                  <a:srgbClr val="FFC000"/>
                </a:solidFill>
                <a:latin typeface="Arial" panose="020B0604020202020204" pitchFamily="34" charset="0"/>
                <a:cs typeface="Arial" panose="020B0604020202020204" pitchFamily="34" charset="0"/>
              </a:rPr>
              <a:t>e</a:t>
            </a:r>
            <a:r>
              <a:rPr lang="en-US" sz="3200" i="1" dirty="0">
                <a:solidFill>
                  <a:srgbClr val="FFC000"/>
                </a:solidFill>
                <a:latin typeface="Arial" panose="020B0604020202020204" pitchFamily="34" charset="0"/>
                <a:cs typeface="Arial" panose="020B0604020202020204" pitchFamily="34" charset="0"/>
              </a:rPr>
              <a:t>̄</a:t>
            </a:r>
            <a:r>
              <a:rPr lang="en-US" sz="3200" i="1" dirty="0">
                <a:solidFill>
                  <a:schemeClr val="bg1"/>
                </a:solidFill>
              </a:rPr>
              <a:t> </a:t>
            </a:r>
            <a:r>
              <a:rPr lang="en-US" sz="3200" b="1" dirty="0">
                <a:solidFill>
                  <a:srgbClr val="FFC000"/>
                </a:solidFill>
              </a:rPr>
              <a:t>the meaning </a:t>
            </a:r>
            <a:r>
              <a:rPr lang="en-US" sz="3200" dirty="0">
                <a:solidFill>
                  <a:schemeClr val="bg1"/>
                </a:solidFill>
              </a:rPr>
              <a:t>‘</a:t>
            </a:r>
            <a:r>
              <a:rPr lang="en-US" sz="3200" b="1" dirty="0">
                <a:solidFill>
                  <a:srgbClr val="FFC000"/>
                </a:solidFill>
              </a:rPr>
              <a:t>person in authority over</a:t>
            </a:r>
            <a:r>
              <a:rPr lang="en-US" sz="3200" dirty="0">
                <a:solidFill>
                  <a:schemeClr val="bg1"/>
                </a:solidFill>
              </a:rPr>
              <a:t>’”</a:t>
            </a:r>
          </a:p>
          <a:p>
            <a:pPr eaLnBrk="1" fontAlgn="auto" hangingPunct="1">
              <a:lnSpc>
                <a:spcPct val="150000"/>
              </a:lnSpc>
              <a:spcAft>
                <a:spcPts val="0"/>
              </a:spcAft>
              <a:defRPr/>
            </a:pPr>
            <a:endParaRPr lang="en-US" sz="400" dirty="0">
              <a:solidFill>
                <a:schemeClr val="bg1"/>
              </a:solidFill>
            </a:endParaRPr>
          </a:p>
          <a:p>
            <a:pPr eaLnBrk="1" fontAlgn="auto" hangingPunct="1">
              <a:lnSpc>
                <a:spcPct val="100000"/>
              </a:lnSpc>
              <a:spcAft>
                <a:spcPts val="0"/>
              </a:spcAft>
              <a:defRPr/>
            </a:pPr>
            <a:r>
              <a:rPr lang="en-US" sz="3200" dirty="0">
                <a:solidFill>
                  <a:schemeClr val="bg1"/>
                </a:solidFill>
              </a:rPr>
              <a:t>Both assertions grossly distort the truth</a:t>
            </a:r>
          </a:p>
        </p:txBody>
      </p:sp>
    </p:spTree>
    <p:extLst>
      <p:ext uri="{BB962C8B-B14F-4D97-AF65-F5344CB8AC3E}">
        <p14:creationId xmlns:p14="http://schemas.microsoft.com/office/powerpoint/2010/main" val="1387434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363ADBFF-EE17-F146-A223-D21DB1EC9C93}"/>
              </a:ext>
            </a:extLst>
          </p:cNvPr>
          <p:cNvSpPr>
            <a:spLocks noGrp="1" noChangeArrowheads="1"/>
          </p:cNvSpPr>
          <p:nvPr>
            <p:ph type="ctrTitle"/>
          </p:nvPr>
        </p:nvSpPr>
        <p:spPr>
          <a:xfrm>
            <a:off x="152400" y="304800"/>
            <a:ext cx="11887200" cy="1219200"/>
          </a:xfrm>
        </p:spPr>
        <p:txBody>
          <a:bodyPr rtlCol="0">
            <a:normAutofit/>
          </a:bodyPr>
          <a:lstStyle/>
          <a:p>
            <a:pPr marL="838200" indent="-838200" eaLnBrk="1" fontAlgn="auto" hangingPunct="1">
              <a:spcAft>
                <a:spcPts val="0"/>
              </a:spcAft>
              <a:defRPr/>
            </a:pPr>
            <a:r>
              <a:rPr lang="en-US" sz="5400" dirty="0">
                <a:solidFill>
                  <a:schemeClr val="bg1"/>
                </a:solidFill>
              </a:rPr>
              <a:t>3. What about Greek Dictionaries?</a:t>
            </a:r>
            <a:endParaRPr lang="en-US" altLang="en-US" sz="5400" dirty="0">
              <a:solidFill>
                <a:schemeClr val="bg1"/>
              </a:solidFill>
              <a:effectLst>
                <a:outerShdw blurRad="38100" dist="38100" dir="2700000" algn="tl">
                  <a:srgbClr val="000000"/>
                </a:outerShdw>
              </a:effectLst>
              <a:latin typeface="Avenir Roman" panose="02000503020000020003" pitchFamily="2" charset="0"/>
            </a:endParaRPr>
          </a:p>
        </p:txBody>
      </p:sp>
      <p:sp>
        <p:nvSpPr>
          <p:cNvPr id="91139" name="Rectangle 3">
            <a:extLst>
              <a:ext uri="{FF2B5EF4-FFF2-40B4-BE49-F238E27FC236}">
                <a16:creationId xmlns:a16="http://schemas.microsoft.com/office/drawing/2014/main" id="{AF306972-17CA-4C4C-9E26-C9FA6BF041EF}"/>
              </a:ext>
            </a:extLst>
          </p:cNvPr>
          <p:cNvSpPr>
            <a:spLocks noGrp="1" noChangeArrowheads="1"/>
          </p:cNvSpPr>
          <p:nvPr>
            <p:ph type="subTitle" idx="1"/>
          </p:nvPr>
        </p:nvSpPr>
        <p:spPr>
          <a:xfrm>
            <a:off x="304800" y="1676400"/>
            <a:ext cx="11582400" cy="5105400"/>
          </a:xfrm>
        </p:spPr>
        <p:txBody>
          <a:bodyPr rtlCol="0">
            <a:normAutofit/>
          </a:bodyPr>
          <a:lstStyle/>
          <a:p>
            <a:pPr algn="l" eaLnBrk="1" fontAlgn="auto" hangingPunct="1">
              <a:lnSpc>
                <a:spcPct val="120000"/>
              </a:lnSpc>
              <a:spcAft>
                <a:spcPts val="0"/>
              </a:spcAft>
              <a:defRPr/>
            </a:pPr>
            <a:endParaRPr lang="en-US" altLang="en-US" sz="1400" dirty="0">
              <a:effectLst>
                <a:outerShdw blurRad="38100" dist="38100" dir="2700000" algn="tl">
                  <a:srgbClr val="000000"/>
                </a:outerShdw>
              </a:effectLst>
            </a:endParaRPr>
          </a:p>
          <a:p>
            <a:pPr eaLnBrk="1" fontAlgn="auto" hangingPunct="1">
              <a:lnSpc>
                <a:spcPct val="120000"/>
              </a:lnSpc>
              <a:spcAft>
                <a:spcPts val="0"/>
              </a:spcAft>
              <a:defRPr/>
            </a:pPr>
            <a:r>
              <a:rPr lang="en-US" sz="3200" b="1" i="1" dirty="0">
                <a:solidFill>
                  <a:schemeClr val="bg1"/>
                </a:solidFill>
                <a:latin typeface="Avenir Roman" panose="02000503020000020003" pitchFamily="2" charset="0"/>
              </a:rPr>
              <a:t>“</a:t>
            </a:r>
            <a:r>
              <a:rPr lang="en-US" sz="3200" b="1" dirty="0">
                <a:solidFill>
                  <a:schemeClr val="accent4"/>
                </a:solidFill>
                <a:latin typeface="Avenir Roman" panose="02000503020000020003" pitchFamily="2" charset="0"/>
              </a:rPr>
              <a:t>Source</a:t>
            </a:r>
            <a:r>
              <a:rPr lang="en-US" sz="3200" b="1" i="1" dirty="0">
                <a:solidFill>
                  <a:schemeClr val="bg1"/>
                </a:solidFill>
                <a:latin typeface="Avenir Roman" panose="02000503020000020003" pitchFamily="2" charset="0"/>
              </a:rPr>
              <a:t>”</a:t>
            </a:r>
            <a:r>
              <a:rPr lang="en-US" sz="3200" dirty="0">
                <a:solidFill>
                  <a:schemeClr val="bg1"/>
                </a:solidFill>
                <a:latin typeface="Avenir Roman" panose="02000503020000020003" pitchFamily="2" charset="0"/>
              </a:rPr>
              <a:t> is a </a:t>
            </a:r>
            <a:r>
              <a:rPr lang="en-US" sz="3200" b="1" dirty="0">
                <a:solidFill>
                  <a:schemeClr val="accent4"/>
                </a:solidFill>
                <a:latin typeface="Avenir Roman" panose="02000503020000020003" pitchFamily="2" charset="0"/>
              </a:rPr>
              <a:t>standard meaning </a:t>
            </a:r>
            <a:r>
              <a:rPr lang="en-US" sz="3200" dirty="0">
                <a:solidFill>
                  <a:schemeClr val="accent4"/>
                </a:solidFill>
                <a:latin typeface="Avenir Roman" panose="02000503020000020003" pitchFamily="2" charset="0"/>
              </a:rPr>
              <a:t>of </a:t>
            </a:r>
            <a:r>
              <a:rPr lang="en-US" sz="3200" dirty="0">
                <a:solidFill>
                  <a:schemeClr val="bg1"/>
                </a:solidFill>
                <a:latin typeface="Avenir Roman" panose="02000503020000020003" pitchFamily="2" charset="0"/>
              </a:rPr>
              <a:t>“</a:t>
            </a:r>
            <a:r>
              <a:rPr lang="en-US" sz="3200" b="1" dirty="0">
                <a:solidFill>
                  <a:schemeClr val="accent4"/>
                </a:solidFill>
                <a:latin typeface="Avenir Roman" panose="02000503020000020003" pitchFamily="2" charset="0"/>
              </a:rPr>
              <a:t>head</a:t>
            </a:r>
            <a:r>
              <a:rPr lang="en-US" sz="3200" dirty="0">
                <a:solidFill>
                  <a:schemeClr val="bg1"/>
                </a:solidFill>
                <a:latin typeface="Avenir Roman" panose="02000503020000020003" pitchFamily="2" charset="0"/>
              </a:rPr>
              <a:t>”</a:t>
            </a:r>
            <a:r>
              <a:rPr lang="en-US" sz="3200" b="1" dirty="0">
                <a:solidFill>
                  <a:schemeClr val="accent4"/>
                </a:solidFill>
                <a:latin typeface="Avenir Roman" panose="02000503020000020003" pitchFamily="2" charset="0"/>
              </a:rPr>
              <a:t> </a:t>
            </a:r>
            <a:r>
              <a:rPr lang="en-US" sz="3200" b="1" i="1" dirty="0" err="1">
                <a:solidFill>
                  <a:schemeClr val="bg1"/>
                </a:solidFill>
                <a:latin typeface="Avenir Roman" panose="02000503020000020003" pitchFamily="2" charset="0"/>
              </a:rPr>
              <a:t>kephalē</a:t>
            </a:r>
            <a:r>
              <a:rPr lang="en-US" sz="3200" i="1" dirty="0">
                <a:solidFill>
                  <a:schemeClr val="bg1"/>
                </a:solidFill>
                <a:latin typeface="Avenir Roman" panose="02000503020000020003" pitchFamily="2" charset="0"/>
              </a:rPr>
              <a:t> </a:t>
            </a:r>
            <a:r>
              <a:rPr lang="en-US" sz="3200" dirty="0">
                <a:solidFill>
                  <a:schemeClr val="bg1"/>
                </a:solidFill>
                <a:latin typeface="Avenir Roman" panose="02000503020000020003" pitchFamily="2" charset="0"/>
              </a:rPr>
              <a:t>commonly listed in </a:t>
            </a:r>
            <a:r>
              <a:rPr lang="en-US" sz="3200" b="1" dirty="0">
                <a:solidFill>
                  <a:schemeClr val="accent4"/>
                </a:solidFill>
                <a:latin typeface="Avenir Roman" panose="02000503020000020003" pitchFamily="2" charset="0"/>
              </a:rPr>
              <a:t>Greek dictionaries since the 12</a:t>
            </a:r>
            <a:r>
              <a:rPr lang="en-US" sz="3200" b="1" baseline="30000" dirty="0">
                <a:solidFill>
                  <a:schemeClr val="accent4"/>
                </a:solidFill>
                <a:latin typeface="Avenir Roman" panose="02000503020000020003" pitchFamily="2" charset="0"/>
              </a:rPr>
              <a:t>th</a:t>
            </a:r>
            <a:r>
              <a:rPr lang="en-US" sz="3200" b="1" dirty="0">
                <a:solidFill>
                  <a:schemeClr val="accent4"/>
                </a:solidFill>
                <a:latin typeface="Avenir Roman" panose="02000503020000020003" pitchFamily="2" charset="0"/>
              </a:rPr>
              <a:t> century</a:t>
            </a:r>
            <a:r>
              <a:rPr lang="en-US" sz="3200" dirty="0">
                <a:solidFill>
                  <a:schemeClr val="bg1"/>
                </a:solidFill>
                <a:latin typeface="Avenir Roman" panose="02000503020000020003" pitchFamily="2" charset="0"/>
              </a:rPr>
              <a:t>, including dictionaries by:</a:t>
            </a:r>
          </a:p>
          <a:p>
            <a:pPr eaLnBrk="1" fontAlgn="auto" hangingPunct="1">
              <a:lnSpc>
                <a:spcPct val="120000"/>
              </a:lnSpc>
              <a:spcAft>
                <a:spcPts val="0"/>
              </a:spcAft>
              <a:defRPr/>
            </a:pPr>
            <a:endParaRPr lang="en-US" sz="800" dirty="0">
              <a:solidFill>
                <a:schemeClr val="bg1"/>
              </a:solidFill>
              <a:latin typeface="Avenir Roman" panose="02000503020000020003" pitchFamily="2" charset="0"/>
            </a:endParaRPr>
          </a:p>
          <a:p>
            <a:pPr eaLnBrk="1" fontAlgn="auto" hangingPunct="1">
              <a:lnSpc>
                <a:spcPct val="120000"/>
              </a:lnSpc>
              <a:spcAft>
                <a:spcPts val="0"/>
              </a:spcAft>
              <a:defRPr/>
            </a:pPr>
            <a:r>
              <a:rPr lang="en-US" sz="3200" dirty="0">
                <a:solidFill>
                  <a:schemeClr val="bg1"/>
                </a:solidFill>
                <a:latin typeface="Avenir Roman" panose="02000503020000020003" pitchFamily="2" charset="0"/>
              </a:rPr>
              <a:t>Zonaras, Petrina, Estienne, </a:t>
            </a:r>
            <a:r>
              <a:rPr lang="en-US" sz="3200" dirty="0" err="1">
                <a:solidFill>
                  <a:schemeClr val="bg1"/>
                </a:solidFill>
                <a:latin typeface="Avenir Roman" panose="02000503020000020003" pitchFamily="2" charset="0"/>
              </a:rPr>
              <a:t>Budé</a:t>
            </a:r>
            <a:r>
              <a:rPr lang="en-US" sz="3200" dirty="0">
                <a:solidFill>
                  <a:schemeClr val="bg1"/>
                </a:solidFill>
                <a:latin typeface="Avenir Roman" panose="02000503020000020003" pitchFamily="2" charset="0"/>
              </a:rPr>
              <a:t>-</a:t>
            </a:r>
            <a:r>
              <a:rPr lang="en-US" sz="3200" dirty="0" err="1">
                <a:solidFill>
                  <a:schemeClr val="bg1"/>
                </a:solidFill>
              </a:rPr>
              <a:t>Tusanus</a:t>
            </a:r>
            <a:r>
              <a:rPr lang="en-US" sz="3200" dirty="0">
                <a:solidFill>
                  <a:schemeClr val="bg1"/>
                </a:solidFill>
              </a:rPr>
              <a:t>-Gesner-</a:t>
            </a:r>
            <a:r>
              <a:rPr lang="en-US" sz="3200" dirty="0" err="1">
                <a:solidFill>
                  <a:schemeClr val="bg1"/>
                </a:solidFill>
              </a:rPr>
              <a:t>Junius</a:t>
            </a:r>
            <a:r>
              <a:rPr lang="en-US" sz="3200" dirty="0">
                <a:solidFill>
                  <a:schemeClr val="bg1"/>
                </a:solidFill>
                <a:latin typeface="Avenir Roman" panose="02000503020000020003" pitchFamily="2" charset="0"/>
              </a:rPr>
              <a:t>, </a:t>
            </a:r>
            <a:r>
              <a:rPr lang="en-US" sz="3200" dirty="0" err="1">
                <a:solidFill>
                  <a:schemeClr val="bg1"/>
                </a:solidFill>
                <a:latin typeface="Avenir Roman" panose="02000503020000020003" pitchFamily="2" charset="0"/>
              </a:rPr>
              <a:t>Passow</a:t>
            </a:r>
            <a:r>
              <a:rPr lang="en-US" sz="3200" dirty="0">
                <a:solidFill>
                  <a:schemeClr val="bg1"/>
                </a:solidFill>
                <a:latin typeface="Avenir Roman" panose="02000503020000020003" pitchFamily="2" charset="0"/>
              </a:rPr>
              <a:t>, Pape, </a:t>
            </a:r>
            <a:r>
              <a:rPr lang="en-US" sz="3200" dirty="0" err="1">
                <a:solidFill>
                  <a:schemeClr val="bg1"/>
                </a:solidFill>
                <a:latin typeface="Avenir Roman" panose="02000503020000020003" pitchFamily="2" charset="0"/>
              </a:rPr>
              <a:t>Schenkl</a:t>
            </a:r>
            <a:r>
              <a:rPr lang="en-US" sz="3200" dirty="0">
                <a:solidFill>
                  <a:schemeClr val="bg1"/>
                </a:solidFill>
                <a:latin typeface="Avenir Roman" panose="02000503020000020003" pitchFamily="2" charset="0"/>
              </a:rPr>
              <a:t>, Woodhouse, Bailly, </a:t>
            </a:r>
            <a:r>
              <a:rPr lang="en-US" sz="3200" dirty="0" err="1">
                <a:solidFill>
                  <a:schemeClr val="bg1"/>
                </a:solidFill>
                <a:latin typeface="Avenir Roman" panose="02000503020000020003" pitchFamily="2" charset="0"/>
              </a:rPr>
              <a:t>Bölting</a:t>
            </a:r>
            <a:r>
              <a:rPr lang="en-US" sz="3200" dirty="0">
                <a:solidFill>
                  <a:schemeClr val="bg1"/>
                </a:solidFill>
                <a:latin typeface="Avenir Roman" panose="02000503020000020003" pitchFamily="2" charset="0"/>
              </a:rPr>
              <a:t>, </a:t>
            </a:r>
            <a:r>
              <a:rPr lang="en-US" sz="3200" dirty="0" err="1">
                <a:solidFill>
                  <a:schemeClr val="bg1"/>
                </a:solidFill>
                <a:latin typeface="Avenir Roman" panose="02000503020000020003" pitchFamily="2" charset="0"/>
              </a:rPr>
              <a:t>Rost</a:t>
            </a:r>
            <a:r>
              <a:rPr lang="en-US" sz="3200" dirty="0">
                <a:solidFill>
                  <a:schemeClr val="bg1"/>
                </a:solidFill>
                <a:latin typeface="Avenir Roman" panose="02000503020000020003" pitchFamily="2" charset="0"/>
              </a:rPr>
              <a:t>, </a:t>
            </a:r>
            <a:r>
              <a:rPr lang="en-US" sz="3200" dirty="0" err="1">
                <a:solidFill>
                  <a:schemeClr val="bg1"/>
                </a:solidFill>
                <a:latin typeface="Avenir Roman" panose="02000503020000020003" pitchFamily="2" charset="0"/>
              </a:rPr>
              <a:t>Feyerabend</a:t>
            </a:r>
            <a:r>
              <a:rPr lang="en-US" sz="3200" dirty="0">
                <a:solidFill>
                  <a:schemeClr val="bg1"/>
                </a:solidFill>
                <a:latin typeface="Avenir Roman" panose="02000503020000020003" pitchFamily="2" charset="0"/>
              </a:rPr>
              <a:t>, </a:t>
            </a:r>
            <a:r>
              <a:rPr lang="en-US" sz="3200" dirty="0" err="1">
                <a:solidFill>
                  <a:schemeClr val="bg1"/>
                </a:solidFill>
                <a:latin typeface="Avenir Roman" panose="02000503020000020003" pitchFamily="2" charset="0"/>
              </a:rPr>
              <a:t>Montanari</a:t>
            </a:r>
            <a:r>
              <a:rPr lang="en-US" sz="3200" dirty="0">
                <a:solidFill>
                  <a:schemeClr val="bg1"/>
                </a:solidFill>
                <a:latin typeface="Avenir Roman" panose="02000503020000020003" pitchFamily="2" charset="0"/>
              </a:rPr>
              <a:t>, Schroeder, Banks, </a:t>
            </a:r>
            <a:r>
              <a:rPr lang="en-US" sz="3200" i="1" dirty="0">
                <a:solidFill>
                  <a:schemeClr val="bg1"/>
                </a:solidFill>
                <a:latin typeface="Avenir Roman" panose="02000503020000020003" pitchFamily="2" charset="0"/>
              </a:rPr>
              <a:t>NIDNTT</a:t>
            </a:r>
            <a:r>
              <a:rPr lang="en-US" sz="3200" dirty="0">
                <a:solidFill>
                  <a:schemeClr val="bg1"/>
                </a:solidFill>
                <a:latin typeface="Avenir Roman" panose="02000503020000020003" pitchFamily="2" charset="0"/>
              </a:rPr>
              <a:t>, </a:t>
            </a:r>
            <a:r>
              <a:rPr lang="en-US" sz="3200" i="1" dirty="0">
                <a:solidFill>
                  <a:schemeClr val="bg1"/>
                </a:solidFill>
                <a:latin typeface="Avenir Roman" panose="02000503020000020003" pitchFamily="2" charset="0"/>
              </a:rPr>
              <a:t>TWNT</a:t>
            </a:r>
            <a:r>
              <a:rPr lang="en-US" sz="3200" dirty="0">
                <a:solidFill>
                  <a:schemeClr val="bg1"/>
                </a:solidFill>
                <a:latin typeface="Avenir Roman" panose="02000503020000020003" pitchFamily="2" charset="0"/>
              </a:rPr>
              <a:t>, </a:t>
            </a:r>
            <a:r>
              <a:rPr lang="en-US" sz="3200" i="1" dirty="0">
                <a:solidFill>
                  <a:schemeClr val="bg1"/>
                </a:solidFill>
                <a:latin typeface="Avenir Roman" panose="02000503020000020003" pitchFamily="2" charset="0"/>
              </a:rPr>
              <a:t>TDNT</a:t>
            </a:r>
            <a:endParaRPr lang="en-US" altLang="en-US" sz="3200" i="1" dirty="0">
              <a:solidFill>
                <a:schemeClr val="bg1"/>
              </a:solidFill>
              <a:effectLst>
                <a:outerShdw blurRad="38100" dist="38100" dir="2700000" algn="tl">
                  <a:srgbClr val="000000"/>
                </a:outerShdw>
              </a:effectLst>
              <a:latin typeface="Avenir Roman" panose="02000503020000020003" pitchFamily="2"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363ADBFF-EE17-F146-A223-D21DB1EC9C93}"/>
              </a:ext>
            </a:extLst>
          </p:cNvPr>
          <p:cNvSpPr>
            <a:spLocks noGrp="1" noChangeArrowheads="1"/>
          </p:cNvSpPr>
          <p:nvPr>
            <p:ph type="ctrTitle"/>
          </p:nvPr>
        </p:nvSpPr>
        <p:spPr>
          <a:xfrm>
            <a:off x="76200" y="304800"/>
            <a:ext cx="12039600" cy="1219200"/>
          </a:xfrm>
        </p:spPr>
        <p:txBody>
          <a:bodyPr rtlCol="0">
            <a:normAutofit/>
          </a:bodyPr>
          <a:lstStyle/>
          <a:p>
            <a:pPr marL="838200" indent="-838200" eaLnBrk="1" fontAlgn="auto" hangingPunct="1">
              <a:spcAft>
                <a:spcPts val="0"/>
              </a:spcAft>
              <a:defRPr/>
            </a:pPr>
            <a:r>
              <a:rPr lang="en-US" sz="5400" dirty="0">
                <a:solidFill>
                  <a:schemeClr val="bg1"/>
                </a:solidFill>
              </a:rPr>
              <a:t>3. What about Greek Dictionaries?</a:t>
            </a:r>
            <a:endParaRPr lang="en-US" altLang="en-US" sz="5400" dirty="0">
              <a:solidFill>
                <a:schemeClr val="bg1"/>
              </a:solidFill>
              <a:effectLst>
                <a:outerShdw blurRad="38100" dist="38100" dir="2700000" algn="tl">
                  <a:srgbClr val="000000"/>
                </a:outerShdw>
              </a:effectLst>
              <a:latin typeface="Avenir Roman" panose="02000503020000020003" pitchFamily="2" charset="0"/>
            </a:endParaRPr>
          </a:p>
        </p:txBody>
      </p:sp>
      <p:sp>
        <p:nvSpPr>
          <p:cNvPr id="91139" name="Rectangle 3">
            <a:extLst>
              <a:ext uri="{FF2B5EF4-FFF2-40B4-BE49-F238E27FC236}">
                <a16:creationId xmlns:a16="http://schemas.microsoft.com/office/drawing/2014/main" id="{AF306972-17CA-4C4C-9E26-C9FA6BF041EF}"/>
              </a:ext>
            </a:extLst>
          </p:cNvPr>
          <p:cNvSpPr>
            <a:spLocks noGrp="1" noChangeArrowheads="1"/>
          </p:cNvSpPr>
          <p:nvPr>
            <p:ph type="subTitle" idx="1"/>
          </p:nvPr>
        </p:nvSpPr>
        <p:spPr>
          <a:xfrm>
            <a:off x="1143000" y="1905000"/>
            <a:ext cx="9906000" cy="4572000"/>
          </a:xfrm>
        </p:spPr>
        <p:txBody>
          <a:bodyPr rtlCol="0">
            <a:normAutofit/>
          </a:bodyPr>
          <a:lstStyle/>
          <a:p>
            <a:pPr algn="l" eaLnBrk="1" fontAlgn="auto" hangingPunct="1">
              <a:lnSpc>
                <a:spcPct val="120000"/>
              </a:lnSpc>
              <a:spcAft>
                <a:spcPts val="0"/>
              </a:spcAft>
              <a:defRPr/>
            </a:pPr>
            <a:endParaRPr lang="en-US" sz="1200" b="1" i="1" dirty="0">
              <a:solidFill>
                <a:srgbClr val="FFFF00"/>
              </a:solidFill>
            </a:endParaRPr>
          </a:p>
          <a:p>
            <a:pPr eaLnBrk="1" fontAlgn="auto" hangingPunct="1">
              <a:lnSpc>
                <a:spcPct val="120000"/>
              </a:lnSpc>
              <a:spcAft>
                <a:spcPts val="0"/>
              </a:spcAft>
              <a:defRPr/>
            </a:pPr>
            <a:r>
              <a:rPr lang="en-US" sz="2800" dirty="0">
                <a:solidFill>
                  <a:schemeClr val="bg1"/>
                </a:solidFill>
              </a:rPr>
              <a:t>It is also blatantly false that “</a:t>
            </a:r>
            <a:r>
              <a:rPr lang="en-US" sz="2800" b="1" dirty="0">
                <a:solidFill>
                  <a:srgbClr val="FFC000"/>
                </a:solidFill>
              </a:rPr>
              <a:t>All</a:t>
            </a:r>
            <a:r>
              <a:rPr lang="en-US" sz="2800" dirty="0">
                <a:solidFill>
                  <a:schemeClr val="bg1"/>
                </a:solidFill>
              </a:rPr>
              <a:t> … </a:t>
            </a:r>
            <a:r>
              <a:rPr lang="en-US" sz="2800" b="1" dirty="0">
                <a:solidFill>
                  <a:srgbClr val="FFC000"/>
                </a:solidFill>
              </a:rPr>
              <a:t>lexicons</a:t>
            </a:r>
            <a:r>
              <a:rPr lang="en-US" sz="2800" dirty="0">
                <a:solidFill>
                  <a:schemeClr val="bg1"/>
                </a:solidFill>
              </a:rPr>
              <a:t> … for ancient Greek, or their editors … </a:t>
            </a:r>
            <a:r>
              <a:rPr lang="en-US" sz="2800" b="1" dirty="0">
                <a:solidFill>
                  <a:srgbClr val="FFC000"/>
                </a:solidFill>
              </a:rPr>
              <a:t>give</a:t>
            </a:r>
            <a:r>
              <a:rPr lang="en-US" sz="2800" dirty="0">
                <a:solidFill>
                  <a:schemeClr val="bg1"/>
                </a:solidFill>
              </a:rPr>
              <a:t> </a:t>
            </a:r>
            <a:r>
              <a:rPr lang="en-US" sz="2800" b="1" dirty="0" err="1">
                <a:solidFill>
                  <a:srgbClr val="FFC000"/>
                </a:solidFill>
              </a:rPr>
              <a:t>kephal</a:t>
            </a:r>
            <a:r>
              <a:rPr lang="en-US" sz="2800" dirty="0" err="1">
                <a:solidFill>
                  <a:srgbClr val="FFC000"/>
                </a:solidFill>
                <a:latin typeface="Arial" panose="020B0604020202020204" pitchFamily="34" charset="0"/>
                <a:cs typeface="Arial" panose="020B0604020202020204" pitchFamily="34" charset="0"/>
              </a:rPr>
              <a:t>e</a:t>
            </a:r>
            <a:r>
              <a:rPr lang="en-US" sz="2800" dirty="0">
                <a:solidFill>
                  <a:srgbClr val="FFC000"/>
                </a:solidFill>
                <a:latin typeface="Arial" panose="020B0604020202020204" pitchFamily="34" charset="0"/>
                <a:cs typeface="Arial" panose="020B0604020202020204" pitchFamily="34" charset="0"/>
              </a:rPr>
              <a:t>̄</a:t>
            </a:r>
            <a:r>
              <a:rPr lang="en-US" sz="2800" dirty="0">
                <a:solidFill>
                  <a:schemeClr val="bg1"/>
                </a:solidFill>
              </a:rPr>
              <a:t> </a:t>
            </a:r>
            <a:r>
              <a:rPr lang="en-US" sz="2800" b="1" dirty="0">
                <a:solidFill>
                  <a:srgbClr val="FFC000"/>
                </a:solidFill>
              </a:rPr>
              <a:t>the meaning </a:t>
            </a:r>
            <a:r>
              <a:rPr lang="en-US" sz="2800" dirty="0">
                <a:solidFill>
                  <a:schemeClr val="bg1"/>
                </a:solidFill>
              </a:rPr>
              <a:t>‘</a:t>
            </a:r>
            <a:r>
              <a:rPr lang="en-US" sz="2800" b="1" dirty="0">
                <a:solidFill>
                  <a:srgbClr val="FFC000"/>
                </a:solidFill>
              </a:rPr>
              <a:t>person in authority over</a:t>
            </a:r>
            <a:r>
              <a:rPr lang="en-US" sz="2800" dirty="0">
                <a:solidFill>
                  <a:schemeClr val="bg1"/>
                </a:solidFill>
              </a:rPr>
              <a:t>’” </a:t>
            </a:r>
          </a:p>
          <a:p>
            <a:pPr eaLnBrk="1" fontAlgn="auto" hangingPunct="1">
              <a:lnSpc>
                <a:spcPct val="120000"/>
              </a:lnSpc>
              <a:spcAft>
                <a:spcPts val="0"/>
              </a:spcAft>
              <a:defRPr/>
            </a:pPr>
            <a:r>
              <a:rPr lang="en-US" sz="2800" b="1" dirty="0" err="1">
                <a:solidFill>
                  <a:srgbClr val="FFC000"/>
                </a:solidFill>
              </a:rPr>
              <a:t>Dhimitrakou</a:t>
            </a:r>
            <a:r>
              <a:rPr lang="en-US" sz="2800" dirty="0" err="1">
                <a:solidFill>
                  <a:schemeClr val="bg1"/>
                </a:solidFill>
              </a:rPr>
              <a:t>’s</a:t>
            </a:r>
            <a:r>
              <a:rPr lang="en-US" sz="2800" dirty="0">
                <a:solidFill>
                  <a:schemeClr val="bg1"/>
                </a:solidFill>
              </a:rPr>
              <a:t> 9-volume dictionary lists the meaning “leader” as </a:t>
            </a:r>
            <a:r>
              <a:rPr lang="en-US" sz="2800" b="1" dirty="0">
                <a:solidFill>
                  <a:srgbClr val="FFC000"/>
                </a:solidFill>
              </a:rPr>
              <a:t>medieval</a:t>
            </a:r>
          </a:p>
          <a:p>
            <a:pPr eaLnBrk="1" fontAlgn="auto" hangingPunct="1">
              <a:lnSpc>
                <a:spcPct val="120000"/>
              </a:lnSpc>
              <a:spcAft>
                <a:spcPts val="0"/>
              </a:spcAft>
              <a:defRPr/>
            </a:pPr>
            <a:r>
              <a:rPr lang="en-US" sz="2800" b="1" dirty="0">
                <a:solidFill>
                  <a:srgbClr val="FFC000"/>
                </a:solidFill>
              </a:rPr>
              <a:t>Liddell and Scott</a:t>
            </a:r>
            <a:r>
              <a:rPr lang="en-US" sz="2800" dirty="0">
                <a:solidFill>
                  <a:schemeClr val="bg1"/>
                </a:solidFill>
              </a:rPr>
              <a:t>’s seventh and eighth editions identify the meaning “chief” as </a:t>
            </a:r>
            <a:r>
              <a:rPr lang="en-US" sz="2800" b="1" dirty="0">
                <a:solidFill>
                  <a:srgbClr val="FFC000"/>
                </a:solidFill>
              </a:rPr>
              <a:t>Byzantine</a:t>
            </a:r>
            <a:endParaRPr lang="en-US" altLang="en-US" sz="2800" b="1" dirty="0">
              <a:solidFill>
                <a:schemeClr val="bg1"/>
              </a:solidFill>
              <a:effectLst>
                <a:outerShdw blurRad="38100" dist="38100" dir="2700000" algn="tl">
                  <a:srgbClr val="000000"/>
                </a:outerShdw>
              </a:effectLst>
              <a:latin typeface="Avenir Roman" panose="02000503020000020003" pitchFamily="2"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363ADBFF-EE17-F146-A223-D21DB1EC9C93}"/>
              </a:ext>
            </a:extLst>
          </p:cNvPr>
          <p:cNvSpPr>
            <a:spLocks noGrp="1" noChangeArrowheads="1"/>
          </p:cNvSpPr>
          <p:nvPr>
            <p:ph type="ctrTitle"/>
          </p:nvPr>
        </p:nvSpPr>
        <p:spPr>
          <a:xfrm>
            <a:off x="76200" y="304800"/>
            <a:ext cx="12039600" cy="1219200"/>
          </a:xfrm>
        </p:spPr>
        <p:txBody>
          <a:bodyPr rtlCol="0">
            <a:normAutofit/>
          </a:bodyPr>
          <a:lstStyle/>
          <a:p>
            <a:pPr marL="838200" indent="-838200" eaLnBrk="1" fontAlgn="auto" hangingPunct="1">
              <a:spcAft>
                <a:spcPts val="0"/>
              </a:spcAft>
              <a:defRPr/>
            </a:pPr>
            <a:r>
              <a:rPr lang="en-US" sz="5400" dirty="0">
                <a:solidFill>
                  <a:schemeClr val="bg1"/>
                </a:solidFill>
              </a:rPr>
              <a:t>3. What about Greek Dictionaries?</a:t>
            </a:r>
            <a:endParaRPr lang="en-US" altLang="en-US" sz="5400" dirty="0">
              <a:solidFill>
                <a:schemeClr val="bg1"/>
              </a:solidFill>
              <a:effectLst>
                <a:outerShdw blurRad="38100" dist="38100" dir="2700000" algn="tl">
                  <a:srgbClr val="000000"/>
                </a:outerShdw>
              </a:effectLst>
              <a:latin typeface="Avenir Roman" panose="02000503020000020003" pitchFamily="2" charset="0"/>
            </a:endParaRPr>
          </a:p>
        </p:txBody>
      </p:sp>
      <p:sp>
        <p:nvSpPr>
          <p:cNvPr id="91139" name="Rectangle 3">
            <a:extLst>
              <a:ext uri="{FF2B5EF4-FFF2-40B4-BE49-F238E27FC236}">
                <a16:creationId xmlns:a16="http://schemas.microsoft.com/office/drawing/2014/main" id="{AF306972-17CA-4C4C-9E26-C9FA6BF041EF}"/>
              </a:ext>
            </a:extLst>
          </p:cNvPr>
          <p:cNvSpPr>
            <a:spLocks noGrp="1" noChangeArrowheads="1"/>
          </p:cNvSpPr>
          <p:nvPr>
            <p:ph type="subTitle" idx="1"/>
          </p:nvPr>
        </p:nvSpPr>
        <p:spPr>
          <a:xfrm>
            <a:off x="876300" y="1524000"/>
            <a:ext cx="10439400" cy="5029200"/>
          </a:xfrm>
        </p:spPr>
        <p:txBody>
          <a:bodyPr rtlCol="0">
            <a:normAutofit/>
          </a:bodyPr>
          <a:lstStyle/>
          <a:p>
            <a:pPr algn="l" eaLnBrk="1" fontAlgn="auto" hangingPunct="1">
              <a:lnSpc>
                <a:spcPct val="120000"/>
              </a:lnSpc>
              <a:spcAft>
                <a:spcPts val="0"/>
              </a:spcAft>
              <a:defRPr/>
            </a:pPr>
            <a:endParaRPr lang="en-US" sz="1200" b="1" i="1" dirty="0">
              <a:solidFill>
                <a:srgbClr val="FFFF00"/>
              </a:solidFill>
            </a:endParaRPr>
          </a:p>
          <a:p>
            <a:pPr eaLnBrk="1" fontAlgn="auto" hangingPunct="1">
              <a:lnSpc>
                <a:spcPct val="120000"/>
              </a:lnSpc>
              <a:spcAft>
                <a:spcPts val="0"/>
              </a:spcAft>
              <a:defRPr/>
            </a:pPr>
            <a:r>
              <a:rPr lang="en-US" altLang="en-US" sz="2700" dirty="0">
                <a:solidFill>
                  <a:schemeClr val="bg1"/>
                </a:solidFill>
                <a:effectLst>
                  <a:outerShdw blurRad="38100" dist="38100" dir="2700000" algn="tl">
                    <a:srgbClr val="000000"/>
                  </a:outerShdw>
                </a:effectLst>
                <a:latin typeface="Avenir Roman" panose="02000503020000020003" pitchFamily="2" charset="0"/>
              </a:rPr>
              <a:t>Liddell Scott Jones, </a:t>
            </a:r>
            <a:r>
              <a:rPr lang="en-US" altLang="en-US" sz="2700" b="1" i="1" dirty="0">
                <a:solidFill>
                  <a:schemeClr val="bg1"/>
                </a:solidFill>
                <a:effectLst>
                  <a:outerShdw blurRad="38100" dist="38100" dir="2700000" algn="tl">
                    <a:srgbClr val="000000"/>
                  </a:outerShdw>
                </a:effectLst>
                <a:latin typeface="Avenir Roman" panose="02000503020000020003" pitchFamily="2" charset="0"/>
              </a:rPr>
              <a:t>Greek-English Lexicon</a:t>
            </a:r>
            <a:r>
              <a:rPr lang="en-US" altLang="en-US" sz="2700" i="1" dirty="0">
                <a:solidFill>
                  <a:schemeClr val="bg1"/>
                </a:solidFill>
                <a:effectLst>
                  <a:outerShdw blurRad="38100" dist="38100" dir="2700000" algn="tl">
                    <a:srgbClr val="000000"/>
                  </a:outerShdw>
                </a:effectLst>
                <a:latin typeface="Avenir Roman" panose="02000503020000020003" pitchFamily="2" charset="0"/>
              </a:rPr>
              <a:t>, </a:t>
            </a:r>
            <a:r>
              <a:rPr lang="en-US" altLang="en-US" sz="2700" dirty="0">
                <a:solidFill>
                  <a:schemeClr val="bg1"/>
                </a:solidFill>
                <a:effectLst>
                  <a:outerShdw blurRad="38100" dist="38100" dir="2700000" algn="tl">
                    <a:srgbClr val="000000"/>
                  </a:outerShdw>
                </a:effectLst>
                <a:latin typeface="Avenir Roman" panose="02000503020000020003" pitchFamily="2" charset="0"/>
              </a:rPr>
              <a:t>lists </a:t>
            </a:r>
            <a:r>
              <a:rPr lang="en-US" altLang="en-US" sz="2700" b="1" dirty="0">
                <a:solidFill>
                  <a:schemeClr val="accent4"/>
                </a:solidFill>
                <a:effectLst>
                  <a:outerShdw blurRad="38100" dist="38100" dir="2700000" algn="tl">
                    <a:srgbClr val="000000"/>
                  </a:outerShdw>
                </a:effectLst>
                <a:latin typeface="Avenir Roman" panose="02000503020000020003" pitchFamily="2" charset="0"/>
              </a:rPr>
              <a:t>49</a:t>
            </a:r>
            <a:r>
              <a:rPr lang="en-US" altLang="en-US" sz="2700" dirty="0">
                <a:solidFill>
                  <a:schemeClr val="bg1"/>
                </a:solidFill>
                <a:effectLst>
                  <a:outerShdw blurRad="38100" dist="38100" dir="2700000" algn="tl">
                    <a:srgbClr val="000000"/>
                  </a:outerShdw>
                </a:effectLst>
                <a:latin typeface="Avenir Roman" panose="02000503020000020003" pitchFamily="2" charset="0"/>
              </a:rPr>
              <a:t> </a:t>
            </a:r>
            <a:r>
              <a:rPr lang="en-US" sz="2700" dirty="0">
                <a:solidFill>
                  <a:schemeClr val="bg1"/>
                </a:solidFill>
                <a:latin typeface="Avenir Roman" panose="02000503020000020003" pitchFamily="2" charset="0"/>
              </a:rPr>
              <a:t>figurative </a:t>
            </a:r>
            <a:r>
              <a:rPr lang="en-US" sz="2700" b="1" dirty="0">
                <a:solidFill>
                  <a:schemeClr val="accent4"/>
                </a:solidFill>
                <a:latin typeface="Avenir Roman" panose="02000503020000020003" pitchFamily="2" charset="0"/>
              </a:rPr>
              <a:t>meanings</a:t>
            </a:r>
            <a:r>
              <a:rPr lang="en-US" altLang="en-US" sz="2700" dirty="0">
                <a:solidFill>
                  <a:schemeClr val="bg1"/>
                </a:solidFill>
                <a:effectLst>
                  <a:outerShdw blurRad="38100" dist="38100" dir="2700000" algn="tl">
                    <a:srgbClr val="000000"/>
                  </a:outerShdw>
                </a:effectLst>
                <a:latin typeface="Avenir Roman" panose="02000503020000020003" pitchFamily="2" charset="0"/>
              </a:rPr>
              <a:t> of </a:t>
            </a:r>
            <a:r>
              <a:rPr lang="en-US" altLang="en-US" sz="2700" b="1" i="1" dirty="0" err="1">
                <a:solidFill>
                  <a:schemeClr val="bg1"/>
                </a:solidFill>
                <a:effectLst>
                  <a:outerShdw blurRad="38100" dist="38100" dir="2700000" algn="tl">
                    <a:srgbClr val="000000"/>
                  </a:outerShdw>
                </a:effectLst>
                <a:latin typeface="Avenir Roman" panose="02000503020000020003" pitchFamily="2" charset="0"/>
              </a:rPr>
              <a:t>kephalē</a:t>
            </a:r>
            <a:r>
              <a:rPr lang="en-US" altLang="en-US" sz="2700" dirty="0">
                <a:solidFill>
                  <a:schemeClr val="bg1"/>
                </a:solidFill>
                <a:effectLst>
                  <a:outerShdw blurRad="38100" dist="38100" dir="2700000" algn="tl">
                    <a:srgbClr val="000000"/>
                  </a:outerShdw>
                </a:effectLst>
                <a:latin typeface="Avenir Roman" panose="02000503020000020003" pitchFamily="2" charset="0"/>
              </a:rPr>
              <a:t>, but </a:t>
            </a:r>
            <a:r>
              <a:rPr lang="en-US" altLang="en-US" sz="2700" b="1" dirty="0">
                <a:solidFill>
                  <a:schemeClr val="accent4"/>
                </a:solidFill>
                <a:effectLst>
                  <a:outerShdw blurRad="38100" dist="38100" dir="2700000" algn="tl">
                    <a:srgbClr val="000000"/>
                  </a:outerShdw>
                </a:effectLst>
                <a:latin typeface="Avenir Roman" panose="02000503020000020003" pitchFamily="2" charset="0"/>
              </a:rPr>
              <a:t>none conveys </a:t>
            </a:r>
            <a:r>
              <a:rPr lang="en-US" altLang="en-US" sz="2700" b="1" dirty="0">
                <a:solidFill>
                  <a:schemeClr val="bg1"/>
                </a:solidFill>
                <a:effectLst>
                  <a:outerShdw blurRad="38100" dist="38100" dir="2700000" algn="tl">
                    <a:srgbClr val="000000"/>
                  </a:outerShdw>
                </a:effectLst>
                <a:latin typeface="Avenir Roman" panose="02000503020000020003" pitchFamily="2" charset="0"/>
              </a:rPr>
              <a:t>“</a:t>
            </a:r>
            <a:r>
              <a:rPr lang="en-US" altLang="en-US" sz="2700" b="1" dirty="0">
                <a:solidFill>
                  <a:schemeClr val="accent4"/>
                </a:solidFill>
                <a:effectLst>
                  <a:outerShdw blurRad="38100" dist="38100" dir="2700000" algn="tl">
                    <a:srgbClr val="000000"/>
                  </a:outerShdw>
                </a:effectLst>
                <a:latin typeface="Avenir Roman" panose="02000503020000020003" pitchFamily="2" charset="0"/>
              </a:rPr>
              <a:t>authority</a:t>
            </a:r>
            <a:r>
              <a:rPr lang="en-US" altLang="en-US" sz="2700" b="1" dirty="0">
                <a:solidFill>
                  <a:schemeClr val="bg1"/>
                </a:solidFill>
                <a:effectLst>
                  <a:outerShdw blurRad="38100" dist="38100" dir="2700000" algn="tl">
                    <a:srgbClr val="000000"/>
                  </a:outerShdw>
                </a:effectLst>
                <a:latin typeface="Avenir Roman" panose="02000503020000020003" pitchFamily="2" charset="0"/>
              </a:rPr>
              <a:t>”</a:t>
            </a:r>
          </a:p>
          <a:p>
            <a:pPr eaLnBrk="1" fontAlgn="auto" hangingPunct="1">
              <a:lnSpc>
                <a:spcPct val="120000"/>
              </a:lnSpc>
              <a:spcAft>
                <a:spcPts val="0"/>
              </a:spcAft>
              <a:defRPr/>
            </a:pPr>
            <a:endParaRPr lang="en-US" altLang="en-US" sz="800" b="1" dirty="0">
              <a:solidFill>
                <a:schemeClr val="bg1"/>
              </a:solidFill>
              <a:effectLst>
                <a:outerShdw blurRad="38100" dist="38100" dir="2700000" algn="tl">
                  <a:srgbClr val="000000"/>
                </a:outerShdw>
              </a:effectLst>
              <a:latin typeface="Avenir Roman" panose="02000503020000020003" pitchFamily="2" charset="0"/>
            </a:endParaRPr>
          </a:p>
          <a:p>
            <a:pPr eaLnBrk="1" fontAlgn="auto" hangingPunct="1">
              <a:lnSpc>
                <a:spcPct val="120000"/>
              </a:lnSpc>
              <a:spcAft>
                <a:spcPts val="0"/>
              </a:spcAft>
              <a:defRPr/>
            </a:pPr>
            <a:r>
              <a:rPr lang="en-US" sz="2800" b="1" dirty="0">
                <a:solidFill>
                  <a:srgbClr val="FFC000"/>
                </a:solidFill>
              </a:rPr>
              <a:t>None</a:t>
            </a:r>
            <a:r>
              <a:rPr lang="en-US" sz="2800" dirty="0">
                <a:solidFill>
                  <a:schemeClr val="bg1"/>
                </a:solidFill>
              </a:rPr>
              <a:t> of its supplements, by Barber, </a:t>
            </a:r>
            <a:r>
              <a:rPr lang="en-US" sz="2800" dirty="0" err="1">
                <a:solidFill>
                  <a:schemeClr val="bg1"/>
                </a:solidFill>
              </a:rPr>
              <a:t>Renehan</a:t>
            </a:r>
            <a:r>
              <a:rPr lang="en-US" sz="2800" dirty="0">
                <a:solidFill>
                  <a:schemeClr val="bg1"/>
                </a:solidFill>
              </a:rPr>
              <a:t>, and Glare, nor the lexicons by Moulton and Milligan, F. </a:t>
            </a:r>
            <a:r>
              <a:rPr lang="en-US" sz="2800" dirty="0" err="1">
                <a:solidFill>
                  <a:schemeClr val="bg1"/>
                </a:solidFill>
              </a:rPr>
              <a:t>Preisigke</a:t>
            </a:r>
            <a:r>
              <a:rPr lang="en-US" sz="2800" dirty="0">
                <a:solidFill>
                  <a:schemeClr val="bg1"/>
                </a:solidFill>
              </a:rPr>
              <a:t>, P. </a:t>
            </a:r>
            <a:r>
              <a:rPr lang="en-US" sz="2800" dirty="0" err="1">
                <a:solidFill>
                  <a:schemeClr val="bg1"/>
                </a:solidFill>
              </a:rPr>
              <a:t>Chantraine</a:t>
            </a:r>
            <a:r>
              <a:rPr lang="en-US" sz="2800" dirty="0">
                <a:solidFill>
                  <a:schemeClr val="bg1"/>
                </a:solidFill>
              </a:rPr>
              <a:t>, or S. C. Woodhouse, nor the twelve additional Greek lexicons cited by Richard S. </a:t>
            </a:r>
            <a:r>
              <a:rPr lang="en-US" sz="2800" dirty="0" err="1">
                <a:solidFill>
                  <a:schemeClr val="bg1"/>
                </a:solidFill>
              </a:rPr>
              <a:t>Cervin</a:t>
            </a:r>
            <a:r>
              <a:rPr lang="en-US" sz="2800" dirty="0">
                <a:solidFill>
                  <a:schemeClr val="bg1"/>
                </a:solidFill>
              </a:rPr>
              <a:t> give even one example near Paul’s time where </a:t>
            </a:r>
            <a:r>
              <a:rPr lang="en-US" altLang="en-US" sz="2800" b="1" i="1" dirty="0" err="1">
                <a:solidFill>
                  <a:srgbClr val="FFC000"/>
                </a:solidFill>
                <a:effectLst>
                  <a:outerShdw blurRad="38100" dist="38100" dir="2700000" algn="tl">
                    <a:srgbClr val="000000"/>
                  </a:outerShdw>
                </a:effectLst>
                <a:latin typeface="Avenir Roman" panose="02000503020000020003" pitchFamily="2" charset="0"/>
              </a:rPr>
              <a:t>kephalē</a:t>
            </a:r>
            <a:r>
              <a:rPr lang="en-US" sz="2800" dirty="0">
                <a:solidFill>
                  <a:schemeClr val="bg1"/>
                </a:solidFill>
              </a:rPr>
              <a:t> means “</a:t>
            </a:r>
            <a:r>
              <a:rPr lang="en-US" sz="2800" b="1" dirty="0">
                <a:solidFill>
                  <a:srgbClr val="FFC000"/>
                </a:solidFill>
              </a:rPr>
              <a:t>leade</a:t>
            </a:r>
            <a:r>
              <a:rPr lang="en-US" sz="2800" dirty="0">
                <a:solidFill>
                  <a:schemeClr val="bg1"/>
                </a:solidFill>
              </a:rPr>
              <a:t>r” or “</a:t>
            </a:r>
            <a:r>
              <a:rPr lang="en-US" sz="2800" b="1" dirty="0">
                <a:solidFill>
                  <a:srgbClr val="FFC000"/>
                </a:solidFill>
              </a:rPr>
              <a:t>authority</a:t>
            </a:r>
            <a:r>
              <a:rPr lang="en-US" sz="2800" dirty="0">
                <a:solidFill>
                  <a:schemeClr val="bg1"/>
                </a:solidFill>
              </a:rPr>
              <a:t>”</a:t>
            </a:r>
            <a:endParaRPr lang="en-US" altLang="en-US" sz="2800" b="1" dirty="0">
              <a:solidFill>
                <a:schemeClr val="bg1"/>
              </a:solidFill>
              <a:effectLst>
                <a:outerShdw blurRad="38100" dist="38100" dir="2700000" algn="tl">
                  <a:srgbClr val="000000"/>
                </a:outerShdw>
              </a:effectLst>
              <a:latin typeface="Avenir Roman" panose="02000503020000020003" pitchFamily="2" charset="0"/>
            </a:endParaRPr>
          </a:p>
        </p:txBody>
      </p:sp>
    </p:spTree>
    <p:extLst>
      <p:ext uri="{BB962C8B-B14F-4D97-AF65-F5344CB8AC3E}">
        <p14:creationId xmlns:p14="http://schemas.microsoft.com/office/powerpoint/2010/main" val="389787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363ADBFF-EE17-F146-A223-D21DB1EC9C93}"/>
              </a:ext>
            </a:extLst>
          </p:cNvPr>
          <p:cNvSpPr>
            <a:spLocks noGrp="1" noChangeArrowheads="1"/>
          </p:cNvSpPr>
          <p:nvPr>
            <p:ph type="ctrTitle"/>
          </p:nvPr>
        </p:nvSpPr>
        <p:spPr>
          <a:xfrm>
            <a:off x="457200" y="304800"/>
            <a:ext cx="11277600" cy="1219200"/>
          </a:xfrm>
        </p:spPr>
        <p:txBody>
          <a:bodyPr rtlCol="0">
            <a:noAutofit/>
          </a:bodyPr>
          <a:lstStyle/>
          <a:p>
            <a:pPr marL="838200" indent="-838200" eaLnBrk="1" fontAlgn="auto" hangingPunct="1">
              <a:spcAft>
                <a:spcPts val="0"/>
              </a:spcAft>
              <a:defRPr/>
            </a:pPr>
            <a:r>
              <a:rPr lang="en-US" sz="5400" dirty="0">
                <a:solidFill>
                  <a:schemeClr val="bg1"/>
                </a:solidFill>
              </a:rPr>
              <a:t>3. What about Greek Dictionaries?</a:t>
            </a:r>
            <a:endParaRPr lang="en-US" altLang="en-US" sz="5400" dirty="0">
              <a:solidFill>
                <a:schemeClr val="bg1"/>
              </a:solidFill>
              <a:effectLst>
                <a:outerShdw blurRad="38100" dist="38100" dir="2700000" algn="tl">
                  <a:srgbClr val="000000"/>
                </a:outerShdw>
              </a:effectLst>
              <a:latin typeface="Avenir Roman" panose="02000503020000020003" pitchFamily="2" charset="0"/>
            </a:endParaRPr>
          </a:p>
        </p:txBody>
      </p:sp>
      <p:sp>
        <p:nvSpPr>
          <p:cNvPr id="91139" name="Rectangle 3">
            <a:extLst>
              <a:ext uri="{FF2B5EF4-FFF2-40B4-BE49-F238E27FC236}">
                <a16:creationId xmlns:a16="http://schemas.microsoft.com/office/drawing/2014/main" id="{AF306972-17CA-4C4C-9E26-C9FA6BF041EF}"/>
              </a:ext>
            </a:extLst>
          </p:cNvPr>
          <p:cNvSpPr>
            <a:spLocks noGrp="1" noChangeArrowheads="1"/>
          </p:cNvSpPr>
          <p:nvPr>
            <p:ph type="subTitle" idx="1"/>
          </p:nvPr>
        </p:nvSpPr>
        <p:spPr>
          <a:xfrm>
            <a:off x="228600" y="1676400"/>
            <a:ext cx="11658600" cy="5105400"/>
          </a:xfrm>
        </p:spPr>
        <p:txBody>
          <a:bodyPr rtlCol="0">
            <a:normAutofit/>
          </a:bodyPr>
          <a:lstStyle/>
          <a:p>
            <a:pPr eaLnBrk="1" fontAlgn="auto" hangingPunct="1">
              <a:lnSpc>
                <a:spcPct val="120000"/>
              </a:lnSpc>
              <a:spcAft>
                <a:spcPts val="0"/>
              </a:spcAft>
              <a:defRPr/>
            </a:pPr>
            <a:r>
              <a:rPr lang="en-US" sz="2800" dirty="0">
                <a:solidFill>
                  <a:schemeClr val="bg1"/>
                </a:solidFill>
              </a:rPr>
              <a:t>Heinrich </a:t>
            </a:r>
            <a:r>
              <a:rPr lang="en-US" sz="2800" dirty="0" err="1">
                <a:solidFill>
                  <a:schemeClr val="bg1"/>
                </a:solidFill>
              </a:rPr>
              <a:t>Schlier</a:t>
            </a:r>
            <a:r>
              <a:rPr lang="en-US" sz="2800" dirty="0">
                <a:solidFill>
                  <a:schemeClr val="bg1"/>
                </a:solidFill>
              </a:rPr>
              <a:t> </a:t>
            </a:r>
            <a:r>
              <a:rPr lang="en-US" sz="2800" i="1" dirty="0">
                <a:solidFill>
                  <a:schemeClr val="bg1"/>
                </a:solidFill>
              </a:rPr>
              <a:t>Theological Dictionary of the New Testament</a:t>
            </a:r>
            <a:r>
              <a:rPr lang="en-US" sz="2800" dirty="0">
                <a:solidFill>
                  <a:schemeClr val="bg1"/>
                </a:solidFill>
              </a:rPr>
              <a:t> 3:674: </a:t>
            </a:r>
          </a:p>
          <a:p>
            <a:pPr eaLnBrk="1" fontAlgn="auto" hangingPunct="1">
              <a:lnSpc>
                <a:spcPct val="120000"/>
              </a:lnSpc>
              <a:spcAft>
                <a:spcPts val="0"/>
              </a:spcAft>
              <a:defRPr/>
            </a:pPr>
            <a:r>
              <a:rPr lang="en-US" sz="2800" dirty="0">
                <a:solidFill>
                  <a:schemeClr val="bg1"/>
                </a:solidFill>
              </a:rPr>
              <a:t>“In </a:t>
            </a:r>
            <a:r>
              <a:rPr lang="en-US" sz="2800" b="1" dirty="0">
                <a:solidFill>
                  <a:srgbClr val="FFC000"/>
                </a:solidFill>
              </a:rPr>
              <a:t>secular</a:t>
            </a:r>
            <a:r>
              <a:rPr lang="en-US" sz="2800" dirty="0">
                <a:solidFill>
                  <a:schemeClr val="bg1"/>
                </a:solidFill>
              </a:rPr>
              <a:t> usage, </a:t>
            </a:r>
            <a:r>
              <a:rPr lang="en-US" altLang="en-US" sz="2800" b="1" i="1" dirty="0" err="1">
                <a:solidFill>
                  <a:schemeClr val="accent4"/>
                </a:solidFill>
                <a:effectLst>
                  <a:outerShdw blurRad="38100" dist="38100" dir="2700000" algn="tl">
                    <a:srgbClr val="000000"/>
                  </a:outerShdw>
                </a:effectLst>
              </a:rPr>
              <a:t>kephalē</a:t>
            </a:r>
            <a:r>
              <a:rPr lang="en-US" sz="2800" dirty="0">
                <a:solidFill>
                  <a:schemeClr val="bg1"/>
                </a:solidFill>
              </a:rPr>
              <a:t> </a:t>
            </a:r>
            <a:r>
              <a:rPr lang="en-US" sz="2800" b="1" dirty="0">
                <a:solidFill>
                  <a:srgbClr val="FFC000"/>
                </a:solidFill>
              </a:rPr>
              <a:t>is not employed for the head of a society</a:t>
            </a:r>
            <a:r>
              <a:rPr lang="en-US" sz="2800" dirty="0">
                <a:solidFill>
                  <a:schemeClr val="bg1"/>
                </a:solidFill>
              </a:rPr>
              <a:t>”</a:t>
            </a:r>
          </a:p>
          <a:p>
            <a:pPr eaLnBrk="1" fontAlgn="auto" hangingPunct="1">
              <a:lnSpc>
                <a:spcPct val="120000"/>
              </a:lnSpc>
              <a:spcAft>
                <a:spcPts val="0"/>
              </a:spcAft>
              <a:defRPr/>
            </a:pPr>
            <a:endParaRPr lang="en-US" sz="800" dirty="0">
              <a:solidFill>
                <a:schemeClr val="bg1"/>
              </a:solidFill>
            </a:endParaRPr>
          </a:p>
          <a:p>
            <a:pPr eaLnBrk="1" fontAlgn="auto" hangingPunct="1">
              <a:lnSpc>
                <a:spcPct val="120000"/>
              </a:lnSpc>
              <a:spcAft>
                <a:spcPts val="0"/>
              </a:spcAft>
              <a:defRPr/>
            </a:pPr>
            <a:r>
              <a:rPr lang="en-US" sz="3200" dirty="0">
                <a:solidFill>
                  <a:schemeClr val="bg1"/>
                </a:solidFill>
              </a:rPr>
              <a:t>Most dictionaries of ancient secular Greek don’t cite </a:t>
            </a:r>
            <a:r>
              <a:rPr lang="en-US" sz="3200" b="1" dirty="0">
                <a:solidFill>
                  <a:schemeClr val="accent4"/>
                </a:solidFill>
              </a:rPr>
              <a:t>any</a:t>
            </a:r>
            <a:r>
              <a:rPr lang="en-US" sz="3200" dirty="0">
                <a:solidFill>
                  <a:schemeClr val="accent4"/>
                </a:solidFill>
              </a:rPr>
              <a:t> </a:t>
            </a:r>
            <a:r>
              <a:rPr lang="en-US" sz="3200" dirty="0">
                <a:solidFill>
                  <a:schemeClr val="bg1"/>
                </a:solidFill>
              </a:rPr>
              <a:t>example of </a:t>
            </a:r>
            <a:r>
              <a:rPr lang="en-US" altLang="en-US" sz="3200" b="1" i="1" dirty="0" err="1">
                <a:solidFill>
                  <a:schemeClr val="accent4"/>
                </a:solidFill>
                <a:effectLst>
                  <a:outerShdw blurRad="38100" dist="38100" dir="2700000" algn="tl">
                    <a:srgbClr val="000000"/>
                  </a:outerShdw>
                </a:effectLst>
              </a:rPr>
              <a:t>kephalē</a:t>
            </a:r>
            <a:r>
              <a:rPr lang="en-US" altLang="en-US" sz="3200" b="1" i="1" dirty="0">
                <a:solidFill>
                  <a:schemeClr val="bg1"/>
                </a:solidFill>
                <a:effectLst>
                  <a:outerShdw blurRad="38100" dist="38100" dir="2700000" algn="tl">
                    <a:srgbClr val="000000"/>
                  </a:outerShdw>
                </a:effectLst>
              </a:rPr>
              <a:t> </a:t>
            </a:r>
            <a:r>
              <a:rPr lang="en-US" sz="3200" dirty="0">
                <a:solidFill>
                  <a:schemeClr val="bg1"/>
                </a:solidFill>
              </a:rPr>
              <a:t>meaning “</a:t>
            </a:r>
            <a:r>
              <a:rPr lang="en-US" sz="3200" b="1" dirty="0">
                <a:solidFill>
                  <a:schemeClr val="accent4"/>
                </a:solidFill>
              </a:rPr>
              <a:t>authority</a:t>
            </a:r>
            <a:r>
              <a:rPr lang="en-US" sz="3200" dirty="0">
                <a:solidFill>
                  <a:schemeClr val="bg1"/>
                </a:solidFill>
              </a:rPr>
              <a:t>” </a:t>
            </a:r>
          </a:p>
          <a:p>
            <a:pPr eaLnBrk="1" fontAlgn="auto" hangingPunct="1">
              <a:lnSpc>
                <a:spcPct val="120000"/>
              </a:lnSpc>
              <a:spcAft>
                <a:spcPts val="0"/>
              </a:spcAft>
              <a:defRPr/>
            </a:pPr>
            <a:endParaRPr lang="en-US" sz="1000" dirty="0">
              <a:solidFill>
                <a:schemeClr val="bg1"/>
              </a:solidFill>
            </a:endParaRPr>
          </a:p>
          <a:p>
            <a:pPr eaLnBrk="1" fontAlgn="auto" hangingPunct="1">
              <a:lnSpc>
                <a:spcPct val="120000"/>
              </a:lnSpc>
              <a:spcAft>
                <a:spcPts val="0"/>
              </a:spcAft>
              <a:defRPr/>
            </a:pPr>
            <a:r>
              <a:rPr lang="en-US" sz="3200" dirty="0">
                <a:solidFill>
                  <a:schemeClr val="bg1"/>
                </a:solidFill>
              </a:rPr>
              <a:t>The </a:t>
            </a:r>
            <a:r>
              <a:rPr lang="en-US" sz="3200" b="1" dirty="0">
                <a:solidFill>
                  <a:schemeClr val="accent4"/>
                </a:solidFill>
              </a:rPr>
              <a:t>earliest</a:t>
            </a:r>
            <a:r>
              <a:rPr lang="en-US" sz="3200" dirty="0">
                <a:solidFill>
                  <a:schemeClr val="bg1"/>
                </a:solidFill>
              </a:rPr>
              <a:t> native Greek citation meaning “</a:t>
            </a:r>
            <a:r>
              <a:rPr lang="en-US" sz="3200" b="1" dirty="0">
                <a:solidFill>
                  <a:schemeClr val="accent4"/>
                </a:solidFill>
              </a:rPr>
              <a:t>authority</a:t>
            </a:r>
            <a:r>
              <a:rPr lang="en-US" sz="3200" dirty="0">
                <a:solidFill>
                  <a:schemeClr val="bg1"/>
                </a:solidFill>
              </a:rPr>
              <a:t>” I’ve seen in a secular Greek dictionary is from the </a:t>
            </a:r>
            <a:r>
              <a:rPr lang="en-US" sz="3200" b="1" dirty="0">
                <a:solidFill>
                  <a:schemeClr val="accent4"/>
                </a:solidFill>
              </a:rPr>
              <a:t>fourth century AD</a:t>
            </a:r>
          </a:p>
          <a:p>
            <a:pPr eaLnBrk="1" fontAlgn="auto" hangingPunct="1">
              <a:lnSpc>
                <a:spcPct val="120000"/>
              </a:lnSpc>
              <a:spcAft>
                <a:spcPts val="0"/>
              </a:spcAft>
              <a:defRPr/>
            </a:pPr>
            <a:endParaRPr lang="en-US" sz="1000" dirty="0">
              <a:solidFill>
                <a:schemeClr val="bg1"/>
              </a:solidFill>
            </a:endParaRPr>
          </a:p>
          <a:p>
            <a:pPr algn="l" eaLnBrk="1" fontAlgn="auto" hangingPunct="1">
              <a:lnSpc>
                <a:spcPct val="120000"/>
              </a:lnSpc>
              <a:spcAft>
                <a:spcPts val="0"/>
              </a:spcAft>
              <a:defRPr/>
            </a:pPr>
            <a:endParaRPr lang="en-US" altLang="en-US" sz="1400" dirty="0">
              <a:effectLst>
                <a:outerShdw blurRad="38100" dist="38100" dir="2700000" algn="tl">
                  <a:srgbClr val="000000"/>
                </a:outerShdw>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363ADBFF-EE17-F146-A223-D21DB1EC9C93}"/>
              </a:ext>
            </a:extLst>
          </p:cNvPr>
          <p:cNvSpPr>
            <a:spLocks noGrp="1" noChangeArrowheads="1"/>
          </p:cNvSpPr>
          <p:nvPr>
            <p:ph type="ctrTitle"/>
          </p:nvPr>
        </p:nvSpPr>
        <p:spPr>
          <a:xfrm>
            <a:off x="304800" y="304800"/>
            <a:ext cx="11582400" cy="1219200"/>
          </a:xfrm>
        </p:spPr>
        <p:txBody>
          <a:bodyPr rtlCol="0">
            <a:noAutofit/>
          </a:bodyPr>
          <a:lstStyle/>
          <a:p>
            <a:pPr marL="838200" indent="-838200" eaLnBrk="1" fontAlgn="auto" hangingPunct="1">
              <a:spcAft>
                <a:spcPts val="0"/>
              </a:spcAft>
              <a:defRPr/>
            </a:pPr>
            <a:r>
              <a:rPr lang="en-US" sz="5400" dirty="0">
                <a:solidFill>
                  <a:schemeClr val="bg1"/>
                </a:solidFill>
              </a:rPr>
              <a:t>4. What about the Septuagint (LXX)?</a:t>
            </a:r>
            <a:endParaRPr lang="en-US" altLang="en-US" sz="5400" dirty="0">
              <a:solidFill>
                <a:schemeClr val="bg1"/>
              </a:solidFill>
              <a:effectLst>
                <a:outerShdw blurRad="38100" dist="38100" dir="2700000" algn="tl">
                  <a:srgbClr val="000000"/>
                </a:outerShdw>
              </a:effectLst>
              <a:latin typeface="Avenir Roman" panose="02000503020000020003" pitchFamily="2" charset="0"/>
            </a:endParaRPr>
          </a:p>
        </p:txBody>
      </p:sp>
      <p:sp>
        <p:nvSpPr>
          <p:cNvPr id="91139" name="Rectangle 3">
            <a:extLst>
              <a:ext uri="{FF2B5EF4-FFF2-40B4-BE49-F238E27FC236}">
                <a16:creationId xmlns:a16="http://schemas.microsoft.com/office/drawing/2014/main" id="{AF306972-17CA-4C4C-9E26-C9FA6BF041EF}"/>
              </a:ext>
            </a:extLst>
          </p:cNvPr>
          <p:cNvSpPr>
            <a:spLocks noGrp="1" noChangeArrowheads="1"/>
          </p:cNvSpPr>
          <p:nvPr>
            <p:ph type="subTitle" idx="1"/>
          </p:nvPr>
        </p:nvSpPr>
        <p:spPr>
          <a:xfrm>
            <a:off x="228600" y="1676400"/>
            <a:ext cx="11658600" cy="5105400"/>
          </a:xfrm>
        </p:spPr>
        <p:txBody>
          <a:bodyPr rtlCol="0">
            <a:normAutofit/>
          </a:bodyPr>
          <a:lstStyle/>
          <a:p>
            <a:pPr eaLnBrk="1" fontAlgn="auto" hangingPunct="1">
              <a:lnSpc>
                <a:spcPct val="120000"/>
              </a:lnSpc>
              <a:spcAft>
                <a:spcPts val="0"/>
              </a:spcAft>
              <a:defRPr/>
            </a:pPr>
            <a:r>
              <a:rPr lang="en-US" sz="2800" dirty="0">
                <a:solidFill>
                  <a:schemeClr val="bg1"/>
                </a:solidFill>
              </a:rPr>
              <a:t>Many appeals to the Septuagint for </a:t>
            </a:r>
            <a:r>
              <a:rPr lang="en-US" altLang="en-US" sz="2800" b="1" i="1" dirty="0" err="1">
                <a:solidFill>
                  <a:schemeClr val="accent4"/>
                </a:solidFill>
                <a:effectLst>
                  <a:outerShdw blurRad="38100" dist="38100" dir="2700000" algn="tl">
                    <a:srgbClr val="000000"/>
                  </a:outerShdw>
                </a:effectLst>
              </a:rPr>
              <a:t>kephalē</a:t>
            </a:r>
            <a:r>
              <a:rPr lang="en-US" sz="2800" dirty="0">
                <a:solidFill>
                  <a:schemeClr val="bg1"/>
                </a:solidFill>
              </a:rPr>
              <a:t> meaning “</a:t>
            </a:r>
            <a:r>
              <a:rPr lang="en-US" sz="2800" b="1" dirty="0">
                <a:solidFill>
                  <a:schemeClr val="accent4"/>
                </a:solidFill>
              </a:rPr>
              <a:t>authority</a:t>
            </a:r>
            <a:r>
              <a:rPr lang="en-US" sz="2800" dirty="0">
                <a:solidFill>
                  <a:schemeClr val="bg1"/>
                </a:solidFill>
              </a:rPr>
              <a:t>” </a:t>
            </a:r>
          </a:p>
          <a:p>
            <a:pPr eaLnBrk="1" fontAlgn="auto" hangingPunct="1">
              <a:lnSpc>
                <a:spcPct val="120000"/>
              </a:lnSpc>
              <a:spcAft>
                <a:spcPts val="0"/>
              </a:spcAft>
              <a:defRPr/>
            </a:pPr>
            <a:endParaRPr lang="en-US" sz="800" dirty="0">
              <a:solidFill>
                <a:schemeClr val="bg1"/>
              </a:solidFill>
            </a:endParaRPr>
          </a:p>
          <a:p>
            <a:pPr eaLnBrk="1" fontAlgn="auto" hangingPunct="1">
              <a:lnSpc>
                <a:spcPct val="120000"/>
              </a:lnSpc>
              <a:spcAft>
                <a:spcPts val="0"/>
              </a:spcAft>
              <a:defRPr/>
            </a:pPr>
            <a:r>
              <a:rPr lang="en-US" sz="2800" dirty="0">
                <a:solidFill>
                  <a:schemeClr val="bg1"/>
                </a:solidFill>
              </a:rPr>
              <a:t>When the Hebrew word “head” means a physical head, Greek versions of the Scriptures almost always translate it “head” using </a:t>
            </a:r>
            <a:r>
              <a:rPr lang="en-US" altLang="en-US" sz="2800" b="1" i="1" dirty="0" err="1">
                <a:solidFill>
                  <a:schemeClr val="accent4"/>
                </a:solidFill>
                <a:effectLst>
                  <a:outerShdw blurRad="38100" dist="38100" dir="2700000" algn="tl">
                    <a:srgbClr val="000000"/>
                  </a:outerShdw>
                </a:effectLst>
              </a:rPr>
              <a:t>kephalē</a:t>
            </a:r>
            <a:r>
              <a:rPr lang="en-US" sz="2800" dirty="0">
                <a:solidFill>
                  <a:schemeClr val="bg1"/>
                </a:solidFill>
              </a:rPr>
              <a:t> </a:t>
            </a:r>
          </a:p>
          <a:p>
            <a:pPr eaLnBrk="1" fontAlgn="auto" hangingPunct="1">
              <a:lnSpc>
                <a:spcPct val="120000"/>
              </a:lnSpc>
              <a:spcAft>
                <a:spcPts val="0"/>
              </a:spcAft>
              <a:defRPr/>
            </a:pPr>
            <a:endParaRPr lang="en-US" sz="800" dirty="0">
              <a:solidFill>
                <a:schemeClr val="bg1"/>
              </a:solidFill>
            </a:endParaRPr>
          </a:p>
          <a:p>
            <a:pPr eaLnBrk="1" fontAlgn="auto" hangingPunct="1">
              <a:lnSpc>
                <a:spcPct val="120000"/>
              </a:lnSpc>
              <a:spcAft>
                <a:spcPts val="0"/>
              </a:spcAft>
              <a:defRPr/>
            </a:pPr>
            <a:r>
              <a:rPr lang="en-US" sz="3200" dirty="0">
                <a:solidFill>
                  <a:schemeClr val="bg1"/>
                </a:solidFill>
              </a:rPr>
              <a:t>The best-attested </a:t>
            </a:r>
            <a:r>
              <a:rPr lang="en-US" altLang="en-US" sz="3200" b="1" dirty="0">
                <a:solidFill>
                  <a:schemeClr val="accent4"/>
                </a:solidFill>
                <a:effectLst>
                  <a:outerShdw blurRad="38100" dist="38100" dir="2700000" algn="tl">
                    <a:srgbClr val="000000"/>
                  </a:outerShdw>
                </a:effectLst>
              </a:rPr>
              <a:t>LXX</a:t>
            </a:r>
            <a:r>
              <a:rPr lang="en-US" altLang="en-US" sz="3200" dirty="0">
                <a:solidFill>
                  <a:schemeClr val="accent4"/>
                </a:solidFill>
                <a:effectLst>
                  <a:outerShdw blurRad="38100" dist="38100" dir="2700000" algn="tl">
                    <a:srgbClr val="000000"/>
                  </a:outerShdw>
                </a:effectLst>
              </a:rPr>
              <a:t> </a:t>
            </a:r>
            <a:r>
              <a:rPr lang="en-US" altLang="en-US" sz="3200" dirty="0">
                <a:solidFill>
                  <a:schemeClr val="bg1"/>
                </a:solidFill>
                <a:effectLst>
                  <a:outerShdw blurRad="38100" dist="38100" dir="2700000" algn="tl">
                    <a:srgbClr val="000000"/>
                  </a:outerShdw>
                </a:effectLst>
              </a:rPr>
              <a:t>text uses</a:t>
            </a:r>
            <a:r>
              <a:rPr lang="en-US" altLang="en-US" sz="3200" dirty="0">
                <a:effectLst>
                  <a:outerShdw blurRad="38100" dist="38100" dir="2700000" algn="tl">
                    <a:srgbClr val="000000"/>
                  </a:outerShdw>
                </a:effectLst>
              </a:rPr>
              <a:t> </a:t>
            </a:r>
            <a:r>
              <a:rPr lang="en-US" altLang="en-US" sz="3200" b="1" i="1" dirty="0" err="1">
                <a:solidFill>
                  <a:schemeClr val="accent4"/>
                </a:solidFill>
                <a:effectLst>
                  <a:outerShdw blurRad="38100" dist="38100" dir="2700000" algn="tl">
                    <a:srgbClr val="000000"/>
                  </a:outerShdw>
                </a:effectLst>
              </a:rPr>
              <a:t>kephalē</a:t>
            </a:r>
            <a:r>
              <a:rPr lang="en-US" altLang="en-US" sz="3200" dirty="0">
                <a:effectLst>
                  <a:outerShdw blurRad="38100" dist="38100" dir="2700000" algn="tl">
                    <a:srgbClr val="000000"/>
                  </a:outerShdw>
                </a:effectLst>
                <a:cs typeface="Lucida Grande" panose="020B0600040502020204" pitchFamily="34" charset="0"/>
              </a:rPr>
              <a:t> </a:t>
            </a:r>
            <a:r>
              <a:rPr lang="en-US" altLang="en-US" sz="3200" dirty="0">
                <a:solidFill>
                  <a:schemeClr val="bg1"/>
                </a:solidFill>
                <a:effectLst>
                  <a:outerShdw blurRad="38100" dist="38100" dir="2700000" algn="tl">
                    <a:srgbClr val="000000"/>
                  </a:outerShdw>
                </a:effectLst>
              </a:rPr>
              <a:t>clearly as a</a:t>
            </a:r>
          </a:p>
          <a:p>
            <a:pPr eaLnBrk="1" fontAlgn="auto" hangingPunct="1">
              <a:lnSpc>
                <a:spcPct val="120000"/>
              </a:lnSpc>
              <a:spcAft>
                <a:spcPts val="0"/>
              </a:spcAft>
              <a:defRPr/>
            </a:pPr>
            <a:r>
              <a:rPr lang="en-US" altLang="en-US" sz="3200" b="1" dirty="0">
                <a:solidFill>
                  <a:schemeClr val="accent4"/>
                </a:solidFill>
                <a:effectLst>
                  <a:outerShdw blurRad="38100" dist="38100" dir="2700000" algn="tl">
                    <a:srgbClr val="000000"/>
                  </a:outerShdw>
                </a:effectLst>
              </a:rPr>
              <a:t>metaphor meaning </a:t>
            </a:r>
            <a:r>
              <a:rPr lang="en-US" sz="3200" dirty="0">
                <a:solidFill>
                  <a:schemeClr val="bg1"/>
                </a:solidFill>
              </a:rPr>
              <a:t>“</a:t>
            </a:r>
            <a:r>
              <a:rPr lang="en-US" sz="3200" b="1" dirty="0">
                <a:solidFill>
                  <a:schemeClr val="accent4"/>
                </a:solidFill>
              </a:rPr>
              <a:t>leader</a:t>
            </a:r>
            <a:r>
              <a:rPr lang="en-US" sz="3200" dirty="0">
                <a:solidFill>
                  <a:schemeClr val="bg1"/>
                </a:solidFill>
              </a:rPr>
              <a:t>”</a:t>
            </a:r>
            <a:r>
              <a:rPr lang="en-US" altLang="en-US" sz="3200" dirty="0">
                <a:solidFill>
                  <a:srgbClr val="FFFF00"/>
                </a:solidFill>
                <a:effectLst>
                  <a:outerShdw blurRad="38100" dist="38100" dir="2700000" algn="tl">
                    <a:srgbClr val="000000"/>
                  </a:outerShdw>
                </a:effectLst>
              </a:rPr>
              <a:t> </a:t>
            </a:r>
            <a:r>
              <a:rPr lang="en-US" altLang="en-US" sz="3200" dirty="0">
                <a:solidFill>
                  <a:schemeClr val="bg1"/>
                </a:solidFill>
                <a:effectLst>
                  <a:outerShdw blurRad="38100" dist="38100" dir="2700000" algn="tl">
                    <a:srgbClr val="000000"/>
                  </a:outerShdw>
                </a:effectLst>
              </a:rPr>
              <a:t>to translate </a:t>
            </a:r>
            <a:r>
              <a:rPr lang="en-US" altLang="en-US" sz="3200" b="1" dirty="0">
                <a:solidFill>
                  <a:schemeClr val="accent4"/>
                </a:solidFill>
                <a:effectLst>
                  <a:outerShdw blurRad="38100" dist="38100" dir="2700000" algn="tl">
                    <a:srgbClr val="000000"/>
                  </a:outerShdw>
                </a:effectLst>
              </a:rPr>
              <a:t>only 1 of  the 180</a:t>
            </a:r>
            <a:r>
              <a:rPr lang="en-US" altLang="en-US" sz="3200" dirty="0">
                <a:solidFill>
                  <a:schemeClr val="accent4"/>
                </a:solidFill>
                <a:effectLst>
                  <a:outerShdw blurRad="38100" dist="38100" dir="2700000" algn="tl">
                    <a:srgbClr val="000000"/>
                  </a:outerShdw>
                </a:effectLst>
              </a:rPr>
              <a:t> </a:t>
            </a:r>
            <a:r>
              <a:rPr lang="en-US" altLang="en-US" sz="3200" dirty="0">
                <a:solidFill>
                  <a:schemeClr val="bg1"/>
                </a:solidFill>
                <a:effectLst>
                  <a:outerShdw blurRad="38100" dist="38100" dir="2700000" algn="tl">
                    <a:srgbClr val="000000"/>
                  </a:outerShdw>
                </a:effectLst>
              </a:rPr>
              <a:t>cases where the Hebrew word </a:t>
            </a:r>
            <a:r>
              <a:rPr lang="en-US" altLang="en-US" sz="3200" dirty="0">
                <a:solidFill>
                  <a:schemeClr val="bg1"/>
                </a:solidFill>
                <a:effectLst>
                  <a:outerShdw blurRad="38100" dist="38100" dir="2700000" algn="tl">
                    <a:srgbClr val="000000"/>
                  </a:outerShdw>
                </a:effectLst>
                <a:ea typeface="ヒラギノ角ゴ Pro W3" panose="020B0300000000000000" pitchFamily="34" charset="-128"/>
              </a:rPr>
              <a:t>“h</a:t>
            </a:r>
            <a:r>
              <a:rPr lang="en-US" altLang="en-US" sz="3200" dirty="0">
                <a:solidFill>
                  <a:schemeClr val="bg1"/>
                </a:solidFill>
                <a:effectLst>
                  <a:outerShdw blurRad="38100" dist="38100" dir="2700000" algn="tl">
                    <a:srgbClr val="000000"/>
                  </a:outerShdw>
                </a:effectLst>
              </a:rPr>
              <a:t>ead” means </a:t>
            </a:r>
            <a:r>
              <a:rPr lang="en-US" altLang="en-US" sz="3200" dirty="0">
                <a:solidFill>
                  <a:schemeClr val="bg1"/>
                </a:solidFill>
                <a:effectLst>
                  <a:outerShdw blurRad="38100" dist="38100" dir="2700000" algn="tl">
                    <a:srgbClr val="000000"/>
                  </a:outerShdw>
                </a:effectLst>
                <a:ea typeface="ヒラギノ角ゴ Pro W3" panose="020B0300000000000000" pitchFamily="34" charset="-128"/>
              </a:rPr>
              <a:t>“l</a:t>
            </a:r>
            <a:r>
              <a:rPr lang="en-US" altLang="en-US" sz="3200" dirty="0">
                <a:solidFill>
                  <a:schemeClr val="bg1"/>
                </a:solidFill>
                <a:effectLst>
                  <a:outerShdw blurRad="38100" dist="38100" dir="2700000" algn="tl">
                    <a:srgbClr val="000000"/>
                  </a:outerShdw>
                </a:effectLst>
              </a:rPr>
              <a:t>eader”</a:t>
            </a:r>
          </a:p>
          <a:p>
            <a:pPr algn="l" eaLnBrk="1" fontAlgn="auto" hangingPunct="1">
              <a:lnSpc>
                <a:spcPct val="120000"/>
              </a:lnSpc>
              <a:spcAft>
                <a:spcPts val="0"/>
              </a:spcAft>
              <a:defRPr/>
            </a:pPr>
            <a:endParaRPr lang="en-US" altLang="en-US" sz="1400" dirty="0">
              <a:effectLst>
                <a:outerShdw blurRad="38100" dist="38100" dir="2700000" algn="tl">
                  <a:srgbClr val="000000"/>
                </a:outerShdw>
              </a:effectLst>
            </a:endParaRPr>
          </a:p>
        </p:txBody>
      </p:sp>
    </p:spTree>
    <p:extLst>
      <p:ext uri="{BB962C8B-B14F-4D97-AF65-F5344CB8AC3E}">
        <p14:creationId xmlns:p14="http://schemas.microsoft.com/office/powerpoint/2010/main" val="3227808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363ADBFF-EE17-F146-A223-D21DB1EC9C93}"/>
              </a:ext>
            </a:extLst>
          </p:cNvPr>
          <p:cNvSpPr>
            <a:spLocks noGrp="1" noChangeArrowheads="1"/>
          </p:cNvSpPr>
          <p:nvPr>
            <p:ph type="ctrTitle"/>
          </p:nvPr>
        </p:nvSpPr>
        <p:spPr>
          <a:xfrm>
            <a:off x="1905000" y="304800"/>
            <a:ext cx="8382000" cy="1219200"/>
          </a:xfrm>
        </p:spPr>
        <p:txBody>
          <a:bodyPr rtlCol="0">
            <a:normAutofit/>
          </a:bodyPr>
          <a:lstStyle/>
          <a:p>
            <a:pPr marL="838200" indent="-838200" eaLnBrk="1" fontAlgn="auto" hangingPunct="1">
              <a:spcAft>
                <a:spcPts val="0"/>
              </a:spcAft>
              <a:defRPr/>
            </a:pPr>
            <a:r>
              <a:rPr lang="en-US" altLang="en-US" sz="4800" dirty="0">
                <a:solidFill>
                  <a:schemeClr val="bg1"/>
                </a:solidFill>
                <a:effectLst>
                  <a:outerShdw blurRad="38100" dist="38100" dir="2700000" algn="tl">
                    <a:srgbClr val="000000"/>
                  </a:outerShdw>
                </a:effectLst>
              </a:rPr>
              <a:t>Church Fathers</a:t>
            </a:r>
            <a:endParaRPr lang="en-US" altLang="en-US" dirty="0">
              <a:solidFill>
                <a:schemeClr val="bg1"/>
              </a:solidFill>
              <a:effectLst>
                <a:outerShdw blurRad="38100" dist="38100" dir="2700000" algn="tl">
                  <a:srgbClr val="000000"/>
                </a:outerShdw>
              </a:effectLst>
            </a:endParaRPr>
          </a:p>
        </p:txBody>
      </p:sp>
      <p:sp>
        <p:nvSpPr>
          <p:cNvPr id="91139" name="Rectangle 3">
            <a:extLst>
              <a:ext uri="{FF2B5EF4-FFF2-40B4-BE49-F238E27FC236}">
                <a16:creationId xmlns:a16="http://schemas.microsoft.com/office/drawing/2014/main" id="{AF306972-17CA-4C4C-9E26-C9FA6BF041EF}"/>
              </a:ext>
            </a:extLst>
          </p:cNvPr>
          <p:cNvSpPr>
            <a:spLocks noGrp="1" noChangeArrowheads="1"/>
          </p:cNvSpPr>
          <p:nvPr>
            <p:ph type="subTitle" idx="1"/>
          </p:nvPr>
        </p:nvSpPr>
        <p:spPr>
          <a:xfrm>
            <a:off x="685800" y="1905000"/>
            <a:ext cx="10591800" cy="4419600"/>
          </a:xfrm>
        </p:spPr>
        <p:txBody>
          <a:bodyPr rtlCol="0">
            <a:noAutofit/>
          </a:bodyPr>
          <a:lstStyle/>
          <a:p>
            <a:pPr eaLnBrk="1" fontAlgn="auto" hangingPunct="1">
              <a:lnSpc>
                <a:spcPct val="120000"/>
              </a:lnSpc>
              <a:spcAft>
                <a:spcPts val="0"/>
              </a:spcAft>
              <a:defRPr/>
            </a:pPr>
            <a:r>
              <a:rPr lang="en-US" sz="2800" b="1" dirty="0">
                <a:solidFill>
                  <a:srgbClr val="FFC000"/>
                </a:solidFill>
              </a:rPr>
              <a:t>explain </a:t>
            </a:r>
            <a:r>
              <a:rPr lang="en-US" sz="2800" dirty="0">
                <a:solidFill>
                  <a:schemeClr val="bg1"/>
                </a:solidFill>
              </a:rPr>
              <a:t>that “head” in 1 Corinthians 11:3 means “</a:t>
            </a:r>
            <a:r>
              <a:rPr lang="en-US" sz="2800" b="1" dirty="0">
                <a:solidFill>
                  <a:srgbClr val="FFC000"/>
                </a:solidFill>
              </a:rPr>
              <a:t>source</a:t>
            </a:r>
            <a:r>
              <a:rPr lang="en-US" sz="2800" dirty="0">
                <a:solidFill>
                  <a:schemeClr val="bg1"/>
                </a:solidFill>
              </a:rPr>
              <a:t>” even though they teach elsewhere that women are inferior to men</a:t>
            </a:r>
          </a:p>
          <a:p>
            <a:pPr eaLnBrk="1" fontAlgn="auto" hangingPunct="1">
              <a:lnSpc>
                <a:spcPct val="120000"/>
              </a:lnSpc>
              <a:spcAft>
                <a:spcPts val="0"/>
              </a:spcAft>
              <a:defRPr/>
            </a:pPr>
            <a:r>
              <a:rPr lang="en-US" sz="2800" dirty="0">
                <a:solidFill>
                  <a:schemeClr val="bg1"/>
                </a:solidFill>
              </a:rPr>
              <a:t>e.g. Chrysostom </a:t>
            </a:r>
            <a:r>
              <a:rPr lang="en-US" i="1" dirty="0">
                <a:solidFill>
                  <a:schemeClr val="bg1"/>
                </a:solidFill>
              </a:rPr>
              <a:t>NPNF</a:t>
            </a:r>
            <a:r>
              <a:rPr lang="en-US" baseline="30000" dirty="0">
                <a:solidFill>
                  <a:schemeClr val="bg1"/>
                </a:solidFill>
              </a:rPr>
              <a:t>1</a:t>
            </a:r>
            <a:r>
              <a:rPr lang="en-US" dirty="0">
                <a:solidFill>
                  <a:schemeClr val="bg1"/>
                </a:solidFill>
              </a:rPr>
              <a:t> 12:151.4;</a:t>
            </a:r>
            <a:r>
              <a:rPr lang="en-US" sz="2800" dirty="0">
                <a:solidFill>
                  <a:schemeClr val="bg1"/>
                </a:solidFill>
              </a:rPr>
              <a:t> </a:t>
            </a:r>
            <a:r>
              <a:rPr lang="en-US" dirty="0">
                <a:solidFill>
                  <a:schemeClr val="bg1"/>
                </a:solidFill>
              </a:rPr>
              <a:t>13:116</a:t>
            </a:r>
          </a:p>
          <a:p>
            <a:pPr eaLnBrk="1" fontAlgn="auto" hangingPunct="1">
              <a:lnSpc>
                <a:spcPct val="120000"/>
              </a:lnSpc>
              <a:spcAft>
                <a:spcPts val="0"/>
              </a:spcAft>
              <a:defRPr/>
            </a:pPr>
            <a:endParaRPr lang="en-US" sz="2800" dirty="0">
              <a:solidFill>
                <a:schemeClr val="bg1"/>
              </a:solidFill>
            </a:endParaRPr>
          </a:p>
          <a:p>
            <a:pPr eaLnBrk="1" fontAlgn="auto" hangingPunct="1">
              <a:lnSpc>
                <a:spcPct val="120000"/>
              </a:lnSpc>
              <a:spcAft>
                <a:spcPts val="0"/>
              </a:spcAft>
              <a:defRPr/>
            </a:pPr>
            <a:r>
              <a:rPr lang="en-US" sz="2800" dirty="0">
                <a:solidFill>
                  <a:schemeClr val="bg1"/>
                </a:solidFill>
              </a:rPr>
              <a:t>either actively as the “</a:t>
            </a:r>
            <a:r>
              <a:rPr lang="en-US" sz="2800" b="1" dirty="0">
                <a:solidFill>
                  <a:srgbClr val="FFC000"/>
                </a:solidFill>
              </a:rPr>
              <a:t>ultimate source</a:t>
            </a:r>
            <a:r>
              <a:rPr lang="en-US" sz="2800" dirty="0">
                <a:solidFill>
                  <a:schemeClr val="bg1"/>
                </a:solidFill>
              </a:rPr>
              <a:t>, first cause, Creator”         (</a:t>
            </a:r>
            <a:r>
              <a:rPr lang="en-US" sz="2800" i="1" dirty="0">
                <a:solidFill>
                  <a:schemeClr val="bg1"/>
                </a:solidFill>
              </a:rPr>
              <a:t>PGL</a:t>
            </a:r>
            <a:r>
              <a:rPr lang="en-US" sz="2800" dirty="0">
                <a:solidFill>
                  <a:schemeClr val="bg1"/>
                </a:solidFill>
              </a:rPr>
              <a:t> 234–35 I.C.7 and I.D.1) or </a:t>
            </a:r>
          </a:p>
          <a:p>
            <a:pPr eaLnBrk="1" fontAlgn="auto" hangingPunct="1">
              <a:lnSpc>
                <a:spcPct val="120000"/>
              </a:lnSpc>
              <a:spcAft>
                <a:spcPts val="0"/>
              </a:spcAft>
              <a:defRPr/>
            </a:pPr>
            <a:r>
              <a:rPr lang="en-US" sz="2800" dirty="0">
                <a:solidFill>
                  <a:schemeClr val="bg1"/>
                </a:solidFill>
              </a:rPr>
              <a:t>simply “a person </a:t>
            </a:r>
            <a:r>
              <a:rPr lang="en-US" sz="2800" b="1" dirty="0">
                <a:solidFill>
                  <a:srgbClr val="FFC000"/>
                </a:solidFill>
              </a:rPr>
              <a:t>from whom something comes</a:t>
            </a:r>
            <a:r>
              <a:rPr lang="en-US" sz="2800" dirty="0">
                <a:solidFill>
                  <a:schemeClr val="bg1"/>
                </a:solidFill>
              </a:rPr>
              <a:t>” (</a:t>
            </a:r>
            <a:r>
              <a:rPr lang="en-US" sz="2800" i="1" dirty="0">
                <a:solidFill>
                  <a:schemeClr val="bg1"/>
                </a:solidFill>
              </a:rPr>
              <a:t>PGL</a:t>
            </a:r>
            <a:r>
              <a:rPr lang="en-US" sz="2800" dirty="0">
                <a:solidFill>
                  <a:schemeClr val="bg1"/>
                </a:solidFill>
              </a:rPr>
              <a:t> 234 I.C.3)</a:t>
            </a:r>
          </a:p>
        </p:txBody>
      </p:sp>
    </p:spTree>
    <p:extLst>
      <p:ext uri="{BB962C8B-B14F-4D97-AF65-F5344CB8AC3E}">
        <p14:creationId xmlns:p14="http://schemas.microsoft.com/office/powerpoint/2010/main" val="1893787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363ADBFF-EE17-F146-A223-D21DB1EC9C93}"/>
              </a:ext>
            </a:extLst>
          </p:cNvPr>
          <p:cNvSpPr>
            <a:spLocks noGrp="1" noChangeArrowheads="1"/>
          </p:cNvSpPr>
          <p:nvPr>
            <p:ph type="ctrTitle"/>
          </p:nvPr>
        </p:nvSpPr>
        <p:spPr>
          <a:xfrm>
            <a:off x="76200" y="304800"/>
            <a:ext cx="12039600" cy="1219200"/>
          </a:xfrm>
        </p:spPr>
        <p:txBody>
          <a:bodyPr rtlCol="0">
            <a:normAutofit/>
          </a:bodyPr>
          <a:lstStyle/>
          <a:p>
            <a:pPr marL="838200" indent="-838200" eaLnBrk="1" fontAlgn="auto" hangingPunct="1">
              <a:spcAft>
                <a:spcPts val="0"/>
              </a:spcAft>
              <a:defRPr/>
            </a:pPr>
            <a:r>
              <a:rPr lang="en-US" sz="4800" dirty="0">
                <a:solidFill>
                  <a:schemeClr val="bg1"/>
                </a:solidFill>
              </a:rPr>
              <a:t>4. What about the Septuagint?</a:t>
            </a:r>
            <a:endParaRPr lang="en-US" altLang="en-US" dirty="0">
              <a:solidFill>
                <a:schemeClr val="bg1"/>
              </a:solidFill>
              <a:effectLst>
                <a:outerShdw blurRad="38100" dist="38100" dir="2700000" algn="tl">
                  <a:srgbClr val="000000"/>
                </a:outerShdw>
              </a:effectLst>
            </a:endParaRPr>
          </a:p>
        </p:txBody>
      </p:sp>
      <p:sp>
        <p:nvSpPr>
          <p:cNvPr id="91139" name="Rectangle 3">
            <a:extLst>
              <a:ext uri="{FF2B5EF4-FFF2-40B4-BE49-F238E27FC236}">
                <a16:creationId xmlns:a16="http://schemas.microsoft.com/office/drawing/2014/main" id="{AF306972-17CA-4C4C-9E26-C9FA6BF041EF}"/>
              </a:ext>
            </a:extLst>
          </p:cNvPr>
          <p:cNvSpPr>
            <a:spLocks noGrp="1" noChangeArrowheads="1"/>
          </p:cNvSpPr>
          <p:nvPr>
            <p:ph type="subTitle" idx="1"/>
          </p:nvPr>
        </p:nvSpPr>
        <p:spPr>
          <a:xfrm>
            <a:off x="228600" y="1905000"/>
            <a:ext cx="11734800" cy="4572000"/>
          </a:xfrm>
        </p:spPr>
        <p:txBody>
          <a:bodyPr rtlCol="0">
            <a:noAutofit/>
          </a:bodyPr>
          <a:lstStyle/>
          <a:p>
            <a:pPr algn="l" eaLnBrk="1" fontAlgn="auto" hangingPunct="1">
              <a:lnSpc>
                <a:spcPct val="120000"/>
              </a:lnSpc>
              <a:spcAft>
                <a:spcPts val="0"/>
              </a:spcAft>
              <a:defRPr/>
            </a:pPr>
            <a:r>
              <a:rPr lang="en-US" sz="3200" dirty="0">
                <a:solidFill>
                  <a:schemeClr val="bg1"/>
                </a:solidFill>
              </a:rPr>
              <a:t>All other alleged cases were added by Origen in the </a:t>
            </a:r>
            <a:r>
              <a:rPr lang="en-US" sz="3200" b="1" dirty="0">
                <a:solidFill>
                  <a:schemeClr val="accent4"/>
                </a:solidFill>
              </a:rPr>
              <a:t>3</a:t>
            </a:r>
            <a:r>
              <a:rPr lang="en-US" sz="3200" b="1" baseline="30000" dirty="0">
                <a:solidFill>
                  <a:schemeClr val="accent4"/>
                </a:solidFill>
              </a:rPr>
              <a:t>rd</a:t>
            </a:r>
            <a:r>
              <a:rPr lang="en-US" sz="3200" b="1" dirty="0">
                <a:solidFill>
                  <a:schemeClr val="accent4"/>
                </a:solidFill>
              </a:rPr>
              <a:t> century</a:t>
            </a:r>
            <a:endParaRPr lang="en-US" sz="3200" b="1" dirty="0">
              <a:solidFill>
                <a:schemeClr val="bg1"/>
              </a:solidFill>
            </a:endParaRPr>
          </a:p>
          <a:p>
            <a:pPr algn="l" eaLnBrk="1" fontAlgn="auto" hangingPunct="1">
              <a:lnSpc>
                <a:spcPct val="120000"/>
              </a:lnSpc>
              <a:spcAft>
                <a:spcPts val="0"/>
              </a:spcAft>
              <a:defRPr/>
            </a:pPr>
            <a:r>
              <a:rPr lang="en-US" b="1" dirty="0">
                <a:solidFill>
                  <a:srgbClr val="FFFF00"/>
                </a:solidFill>
              </a:rPr>
              <a:t> </a:t>
            </a:r>
            <a:endParaRPr lang="en-US" dirty="0"/>
          </a:p>
          <a:p>
            <a:pPr algn="l" eaLnBrk="1" fontAlgn="auto" hangingPunct="1">
              <a:lnSpc>
                <a:spcPct val="120000"/>
              </a:lnSpc>
              <a:spcAft>
                <a:spcPts val="0"/>
              </a:spcAft>
              <a:defRPr/>
            </a:pPr>
            <a:r>
              <a:rPr lang="en-US" sz="3200" b="1" dirty="0">
                <a:solidFill>
                  <a:schemeClr val="accent4"/>
                </a:solidFill>
              </a:rPr>
              <a:t>are explained</a:t>
            </a:r>
            <a:r>
              <a:rPr lang="en-US" sz="3200" dirty="0">
                <a:solidFill>
                  <a:schemeClr val="accent4"/>
                </a:solidFill>
              </a:rPr>
              <a:t> </a:t>
            </a:r>
            <a:r>
              <a:rPr lang="en-US" sz="3200" dirty="0">
                <a:solidFill>
                  <a:schemeClr val="bg1"/>
                </a:solidFill>
              </a:rPr>
              <a:t>in context </a:t>
            </a:r>
            <a:r>
              <a:rPr lang="en-US" sz="3200" b="1" dirty="0">
                <a:solidFill>
                  <a:schemeClr val="accent4"/>
                </a:solidFill>
              </a:rPr>
              <a:t>to mean something other than </a:t>
            </a:r>
            <a:r>
              <a:rPr lang="en-US" sz="3200" b="1" i="1" dirty="0">
                <a:solidFill>
                  <a:schemeClr val="accent4"/>
                </a:solidFill>
              </a:rPr>
              <a:t>leader</a:t>
            </a:r>
            <a:endParaRPr lang="en-US" sz="3200" b="1" i="1" dirty="0"/>
          </a:p>
          <a:p>
            <a:pPr algn="l" eaLnBrk="1" fontAlgn="auto" hangingPunct="1">
              <a:lnSpc>
                <a:spcPct val="120000"/>
              </a:lnSpc>
              <a:spcAft>
                <a:spcPts val="0"/>
              </a:spcAft>
              <a:defRPr/>
            </a:pPr>
            <a:r>
              <a:rPr lang="en-US" b="1" i="1" dirty="0">
                <a:solidFill>
                  <a:srgbClr val="FFFF00"/>
                </a:solidFill>
              </a:rPr>
              <a:t> </a:t>
            </a:r>
          </a:p>
          <a:p>
            <a:pPr algn="l" eaLnBrk="1" fontAlgn="auto" hangingPunct="1">
              <a:lnSpc>
                <a:spcPct val="120000"/>
              </a:lnSpc>
              <a:spcAft>
                <a:spcPts val="0"/>
              </a:spcAft>
              <a:defRPr/>
            </a:pPr>
            <a:r>
              <a:rPr lang="en-US" sz="3200" dirty="0">
                <a:solidFill>
                  <a:schemeClr val="bg1"/>
                </a:solidFill>
              </a:rPr>
              <a:t>or are translated </a:t>
            </a:r>
            <a:r>
              <a:rPr lang="en-US" sz="3200" b="1" i="1" dirty="0" err="1">
                <a:solidFill>
                  <a:schemeClr val="accent4"/>
                </a:solidFill>
              </a:rPr>
              <a:t>eis</a:t>
            </a:r>
            <a:r>
              <a:rPr lang="en-US" sz="3200" b="1" i="1" dirty="0">
                <a:solidFill>
                  <a:schemeClr val="accent4"/>
                </a:solidFill>
              </a:rPr>
              <a:t> </a:t>
            </a:r>
            <a:r>
              <a:rPr lang="en-US" sz="3200" b="1" i="1" dirty="0" err="1">
                <a:solidFill>
                  <a:schemeClr val="accent4"/>
                </a:solidFill>
              </a:rPr>
              <a:t>kephalēn</a:t>
            </a:r>
            <a:r>
              <a:rPr lang="en-US" sz="3200" b="1" dirty="0">
                <a:solidFill>
                  <a:schemeClr val="accent4"/>
                </a:solidFill>
              </a:rPr>
              <a:t> </a:t>
            </a:r>
            <a:r>
              <a:rPr lang="en-US" sz="3200" dirty="0">
                <a:solidFill>
                  <a:schemeClr val="bg1"/>
                </a:solidFill>
              </a:rPr>
              <a:t>“</a:t>
            </a:r>
            <a:r>
              <a:rPr lang="en-US" sz="3200" b="1" dirty="0">
                <a:solidFill>
                  <a:schemeClr val="accent4"/>
                </a:solidFill>
              </a:rPr>
              <a:t>as head</a:t>
            </a:r>
            <a:r>
              <a:rPr lang="en-US" sz="3200" dirty="0">
                <a:solidFill>
                  <a:schemeClr val="bg1"/>
                </a:solidFill>
              </a:rPr>
              <a:t>”</a:t>
            </a:r>
            <a:r>
              <a:rPr lang="en-US" sz="3200" dirty="0">
                <a:solidFill>
                  <a:schemeClr val="accent4"/>
                </a:solidFill>
              </a:rPr>
              <a:t> </a:t>
            </a:r>
            <a:r>
              <a:rPr lang="en-US" sz="3200" dirty="0">
                <a:solidFill>
                  <a:schemeClr val="bg1"/>
                </a:solidFill>
              </a:rPr>
              <a:t>which Greek readers</a:t>
            </a:r>
          </a:p>
          <a:p>
            <a:pPr algn="l" eaLnBrk="1" fontAlgn="auto" hangingPunct="1">
              <a:lnSpc>
                <a:spcPct val="120000"/>
              </a:lnSpc>
              <a:spcAft>
                <a:spcPts val="0"/>
              </a:spcAft>
              <a:defRPr/>
            </a:pPr>
            <a:r>
              <a:rPr lang="en-US" sz="3200" dirty="0">
                <a:solidFill>
                  <a:schemeClr val="bg1"/>
                </a:solidFill>
              </a:rPr>
              <a:t>could understand to mean</a:t>
            </a:r>
            <a:r>
              <a:rPr lang="en-US" sz="3200" dirty="0"/>
              <a:t> </a:t>
            </a:r>
            <a:r>
              <a:rPr lang="en-US" sz="3200" dirty="0">
                <a:solidFill>
                  <a:schemeClr val="bg1"/>
                </a:solidFill>
              </a:rPr>
              <a:t>“</a:t>
            </a:r>
            <a:r>
              <a:rPr lang="en-US" sz="3200" b="1" dirty="0">
                <a:solidFill>
                  <a:schemeClr val="accent4"/>
                </a:solidFill>
              </a:rPr>
              <a:t>like a head</a:t>
            </a:r>
            <a:r>
              <a:rPr lang="en-US" sz="3200" dirty="0">
                <a:solidFill>
                  <a:schemeClr val="bg1"/>
                </a:solidFill>
              </a:rPr>
              <a:t>”</a:t>
            </a:r>
            <a:r>
              <a:rPr lang="en-US" sz="3200" dirty="0"/>
              <a:t> </a:t>
            </a:r>
            <a:r>
              <a:rPr lang="en-US" sz="3200" dirty="0">
                <a:solidFill>
                  <a:schemeClr val="bg1"/>
                </a:solidFill>
              </a:rPr>
              <a:t>rather than “is head”</a:t>
            </a:r>
            <a:endParaRPr lang="en-US" altLang="en-US" sz="3200"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387900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363ADBFF-EE17-F146-A223-D21DB1EC9C93}"/>
              </a:ext>
            </a:extLst>
          </p:cNvPr>
          <p:cNvSpPr>
            <a:spLocks noGrp="1" noChangeArrowheads="1"/>
          </p:cNvSpPr>
          <p:nvPr>
            <p:ph type="ctrTitle"/>
          </p:nvPr>
        </p:nvSpPr>
        <p:spPr>
          <a:xfrm>
            <a:off x="76200" y="304800"/>
            <a:ext cx="12039600" cy="1219200"/>
          </a:xfrm>
        </p:spPr>
        <p:txBody>
          <a:bodyPr rtlCol="0">
            <a:normAutofit/>
          </a:bodyPr>
          <a:lstStyle/>
          <a:p>
            <a:pPr marL="838200" indent="-838200" eaLnBrk="1" fontAlgn="auto" hangingPunct="1">
              <a:spcAft>
                <a:spcPts val="0"/>
              </a:spcAft>
              <a:defRPr/>
            </a:pPr>
            <a:r>
              <a:rPr lang="en-US" sz="4800" dirty="0">
                <a:solidFill>
                  <a:schemeClr val="bg1"/>
                </a:solidFill>
              </a:rPr>
              <a:t>4. What about the Septuagint?</a:t>
            </a:r>
            <a:endParaRPr lang="en-US" altLang="en-US" dirty="0">
              <a:solidFill>
                <a:schemeClr val="bg1"/>
              </a:solidFill>
              <a:effectLst>
                <a:outerShdw blurRad="38100" dist="38100" dir="2700000" algn="tl">
                  <a:srgbClr val="000000"/>
                </a:outerShdw>
              </a:effectLst>
            </a:endParaRPr>
          </a:p>
        </p:txBody>
      </p:sp>
      <p:sp>
        <p:nvSpPr>
          <p:cNvPr id="91139" name="Rectangle 3">
            <a:extLst>
              <a:ext uri="{FF2B5EF4-FFF2-40B4-BE49-F238E27FC236}">
                <a16:creationId xmlns:a16="http://schemas.microsoft.com/office/drawing/2014/main" id="{AF306972-17CA-4C4C-9E26-C9FA6BF041EF}"/>
              </a:ext>
            </a:extLst>
          </p:cNvPr>
          <p:cNvSpPr>
            <a:spLocks noGrp="1" noChangeArrowheads="1"/>
          </p:cNvSpPr>
          <p:nvPr>
            <p:ph type="subTitle" idx="1"/>
          </p:nvPr>
        </p:nvSpPr>
        <p:spPr>
          <a:xfrm>
            <a:off x="228600" y="1905000"/>
            <a:ext cx="11734800" cy="4572000"/>
          </a:xfrm>
        </p:spPr>
        <p:txBody>
          <a:bodyPr rtlCol="0">
            <a:noAutofit/>
          </a:bodyPr>
          <a:lstStyle/>
          <a:p>
            <a:pPr algn="l" eaLnBrk="1" fontAlgn="auto" hangingPunct="1">
              <a:lnSpc>
                <a:spcPct val="120000"/>
              </a:lnSpc>
              <a:spcAft>
                <a:spcPts val="0"/>
              </a:spcAft>
              <a:defRPr/>
            </a:pPr>
            <a:r>
              <a:rPr lang="en-US" sz="2800" dirty="0">
                <a:solidFill>
                  <a:schemeClr val="bg1"/>
                </a:solidFill>
              </a:rPr>
              <a:t>“Greek in the LXX Isaiah was not exempt from interferences of Hebrew in its vocabulary, syntax, and style” Abi T. </a:t>
            </a:r>
            <a:r>
              <a:rPr lang="en-US" sz="2800" dirty="0" err="1">
                <a:solidFill>
                  <a:schemeClr val="bg1"/>
                </a:solidFill>
              </a:rPr>
              <a:t>Ngunga</a:t>
            </a:r>
            <a:r>
              <a:rPr lang="en-US" sz="2800" dirty="0">
                <a:solidFill>
                  <a:schemeClr val="bg1"/>
                </a:solidFill>
              </a:rPr>
              <a:t>, J. Schaper, “Isaiah” </a:t>
            </a:r>
          </a:p>
          <a:p>
            <a:pPr algn="l" eaLnBrk="1" fontAlgn="auto" hangingPunct="1">
              <a:lnSpc>
                <a:spcPct val="120000"/>
              </a:lnSpc>
              <a:spcAft>
                <a:spcPts val="0"/>
              </a:spcAft>
              <a:defRPr/>
            </a:pPr>
            <a:endParaRPr lang="en-US" sz="800" dirty="0">
              <a:solidFill>
                <a:schemeClr val="bg1"/>
              </a:solidFill>
            </a:endParaRPr>
          </a:p>
          <a:p>
            <a:pPr algn="l" eaLnBrk="1" fontAlgn="auto" hangingPunct="1">
              <a:lnSpc>
                <a:spcPct val="120000"/>
              </a:lnSpc>
              <a:spcAft>
                <a:spcPts val="0"/>
              </a:spcAft>
              <a:defRPr/>
            </a:pPr>
            <a:r>
              <a:rPr lang="en-US" sz="2800" dirty="0">
                <a:solidFill>
                  <a:schemeClr val="bg1"/>
                </a:solidFill>
              </a:rPr>
              <a:t>“Isaiah shows obvious signs of incompetence … entire sentences are unintelligible … [containing] Greek with little regard for … the requirements of the Greek tongue” H. B. </a:t>
            </a:r>
            <a:r>
              <a:rPr lang="en-US" sz="2800" dirty="0" err="1">
                <a:solidFill>
                  <a:schemeClr val="bg1"/>
                </a:solidFill>
              </a:rPr>
              <a:t>Swete</a:t>
            </a:r>
            <a:r>
              <a:rPr lang="en-US" dirty="0">
                <a:solidFill>
                  <a:schemeClr val="bg1"/>
                </a:solidFill>
              </a:rPr>
              <a:t>, </a:t>
            </a:r>
            <a:r>
              <a:rPr lang="en-US" sz="2800" i="1" dirty="0">
                <a:solidFill>
                  <a:schemeClr val="bg1"/>
                </a:solidFill>
              </a:rPr>
              <a:t>Introduction to the LXX</a:t>
            </a:r>
          </a:p>
          <a:p>
            <a:pPr algn="l" eaLnBrk="1" fontAlgn="auto" hangingPunct="1">
              <a:lnSpc>
                <a:spcPct val="120000"/>
              </a:lnSpc>
              <a:spcAft>
                <a:spcPts val="0"/>
              </a:spcAft>
              <a:defRPr/>
            </a:pPr>
            <a:endParaRPr lang="en-US" sz="800" i="1" dirty="0">
              <a:solidFill>
                <a:schemeClr val="bg1"/>
              </a:solidFill>
            </a:endParaRPr>
          </a:p>
          <a:p>
            <a:pPr algn="l" eaLnBrk="1" fontAlgn="auto" hangingPunct="1">
              <a:lnSpc>
                <a:spcPct val="120000"/>
              </a:lnSpc>
              <a:spcAft>
                <a:spcPts val="0"/>
              </a:spcAft>
              <a:defRPr/>
            </a:pPr>
            <a:r>
              <a:rPr lang="en-US" sz="2800" dirty="0">
                <a:solidFill>
                  <a:schemeClr val="bg1"/>
                </a:solidFill>
              </a:rPr>
              <a:t>a strong LXX tendency for “</a:t>
            </a:r>
            <a:r>
              <a:rPr lang="en-US" sz="2800" b="1" dirty="0">
                <a:solidFill>
                  <a:srgbClr val="FFC000"/>
                </a:solidFill>
              </a:rPr>
              <a:t>Greek words to extend their range of meaning in an un-Greek way after the Hebrew word they render</a:t>
            </a:r>
            <a:r>
              <a:rPr lang="en-US" sz="2800" dirty="0">
                <a:solidFill>
                  <a:schemeClr val="bg1"/>
                </a:solidFill>
              </a:rPr>
              <a:t>” </a:t>
            </a:r>
            <a:r>
              <a:rPr lang="en-US" dirty="0">
                <a:solidFill>
                  <a:schemeClr val="bg1"/>
                </a:solidFill>
              </a:rPr>
              <a:t>Walters</a:t>
            </a:r>
            <a:endParaRPr lang="en-US" altLang="en-US"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1227336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363ADBFF-EE17-F146-A223-D21DB1EC9C93}"/>
              </a:ext>
            </a:extLst>
          </p:cNvPr>
          <p:cNvSpPr>
            <a:spLocks noGrp="1" noChangeArrowheads="1"/>
          </p:cNvSpPr>
          <p:nvPr>
            <p:ph type="ctrTitle"/>
          </p:nvPr>
        </p:nvSpPr>
        <p:spPr>
          <a:xfrm>
            <a:off x="76200" y="304800"/>
            <a:ext cx="12039600" cy="1219200"/>
          </a:xfrm>
        </p:spPr>
        <p:txBody>
          <a:bodyPr rtlCol="0">
            <a:normAutofit/>
          </a:bodyPr>
          <a:lstStyle/>
          <a:p>
            <a:pPr marL="838200" indent="-838200" eaLnBrk="1" fontAlgn="auto" hangingPunct="1">
              <a:spcAft>
                <a:spcPts val="0"/>
              </a:spcAft>
              <a:defRPr/>
            </a:pPr>
            <a:r>
              <a:rPr lang="en-US" sz="4800" dirty="0">
                <a:solidFill>
                  <a:schemeClr val="bg1"/>
                </a:solidFill>
              </a:rPr>
              <a:t>4. What about the Septuagint?</a:t>
            </a:r>
            <a:endParaRPr lang="en-US" altLang="en-US" dirty="0">
              <a:solidFill>
                <a:schemeClr val="bg1"/>
              </a:solidFill>
              <a:effectLst>
                <a:outerShdw blurRad="38100" dist="38100" dir="2700000" algn="tl">
                  <a:srgbClr val="000000"/>
                </a:outerShdw>
              </a:effectLst>
            </a:endParaRPr>
          </a:p>
        </p:txBody>
      </p:sp>
      <p:sp>
        <p:nvSpPr>
          <p:cNvPr id="91139" name="Rectangle 3">
            <a:extLst>
              <a:ext uri="{FF2B5EF4-FFF2-40B4-BE49-F238E27FC236}">
                <a16:creationId xmlns:a16="http://schemas.microsoft.com/office/drawing/2014/main" id="{AF306972-17CA-4C4C-9E26-C9FA6BF041EF}"/>
              </a:ext>
            </a:extLst>
          </p:cNvPr>
          <p:cNvSpPr>
            <a:spLocks noGrp="1" noChangeArrowheads="1"/>
          </p:cNvSpPr>
          <p:nvPr>
            <p:ph type="subTitle" idx="1"/>
          </p:nvPr>
        </p:nvSpPr>
        <p:spPr>
          <a:xfrm>
            <a:off x="228600" y="1676400"/>
            <a:ext cx="11734800" cy="5105400"/>
          </a:xfrm>
        </p:spPr>
        <p:txBody>
          <a:bodyPr rtlCol="0">
            <a:noAutofit/>
          </a:bodyPr>
          <a:lstStyle/>
          <a:p>
            <a:pPr algn="l" eaLnBrk="1" fontAlgn="auto" hangingPunct="1">
              <a:lnSpc>
                <a:spcPct val="120000"/>
              </a:lnSpc>
              <a:spcAft>
                <a:spcPts val="0"/>
              </a:spcAft>
              <a:defRPr/>
            </a:pPr>
            <a:r>
              <a:rPr lang="en-US" sz="2800" dirty="0">
                <a:solidFill>
                  <a:schemeClr val="bg1"/>
                </a:solidFill>
              </a:rPr>
              <a:t>The “language of the LXX is plainly not normal Greek in many places”   	</a:t>
            </a:r>
            <a:r>
              <a:rPr lang="en-US" dirty="0">
                <a:solidFill>
                  <a:schemeClr val="bg1"/>
                </a:solidFill>
              </a:rPr>
              <a:t>J. A. L. Lee, </a:t>
            </a:r>
            <a:r>
              <a:rPr lang="en-US" i="1" dirty="0">
                <a:solidFill>
                  <a:schemeClr val="bg1"/>
                </a:solidFill>
              </a:rPr>
              <a:t>A Lexical Study of the Septuagint </a:t>
            </a:r>
          </a:p>
          <a:p>
            <a:pPr algn="l" eaLnBrk="1" fontAlgn="auto" hangingPunct="1">
              <a:lnSpc>
                <a:spcPct val="120000"/>
              </a:lnSpc>
              <a:spcAft>
                <a:spcPts val="0"/>
              </a:spcAft>
              <a:defRPr/>
            </a:pPr>
            <a:endParaRPr lang="en-US" sz="800" dirty="0">
              <a:solidFill>
                <a:schemeClr val="bg1"/>
              </a:solidFill>
            </a:endParaRPr>
          </a:p>
          <a:p>
            <a:pPr algn="l" eaLnBrk="1" fontAlgn="auto" hangingPunct="1">
              <a:lnSpc>
                <a:spcPct val="120000"/>
              </a:lnSpc>
              <a:spcAft>
                <a:spcPts val="0"/>
              </a:spcAft>
              <a:defRPr/>
            </a:pPr>
            <a:r>
              <a:rPr lang="en-US" sz="2800" dirty="0">
                <a:solidFill>
                  <a:schemeClr val="bg1"/>
                </a:solidFill>
              </a:rPr>
              <a:t>“</a:t>
            </a:r>
            <a:r>
              <a:rPr lang="en-US" sz="2800" b="1" dirty="0">
                <a:solidFill>
                  <a:srgbClr val="FFC000"/>
                </a:solidFill>
              </a:rPr>
              <a:t>Hebraisms</a:t>
            </a:r>
            <a:r>
              <a:rPr lang="en-US" sz="2800" dirty="0">
                <a:solidFill>
                  <a:schemeClr val="bg1"/>
                </a:solidFill>
              </a:rPr>
              <a:t> have been recognized in the LXX from the early days of the critical study of the Greek Bible” </a:t>
            </a:r>
            <a:r>
              <a:rPr lang="en-US" dirty="0">
                <a:solidFill>
                  <a:schemeClr val="bg1"/>
                </a:solidFill>
              </a:rPr>
              <a:t>Emanuel Tov, </a:t>
            </a:r>
            <a:r>
              <a:rPr lang="en-US" i="1" dirty="0">
                <a:solidFill>
                  <a:schemeClr val="bg1"/>
                </a:solidFill>
              </a:rPr>
              <a:t>Text-Critical Use of the LXX </a:t>
            </a:r>
          </a:p>
          <a:p>
            <a:pPr algn="l" eaLnBrk="1" fontAlgn="auto" hangingPunct="1">
              <a:lnSpc>
                <a:spcPct val="120000"/>
              </a:lnSpc>
              <a:spcAft>
                <a:spcPts val="0"/>
              </a:spcAft>
              <a:defRPr/>
            </a:pPr>
            <a:r>
              <a:rPr lang="en-US" sz="800" dirty="0">
                <a:solidFill>
                  <a:schemeClr val="bg1"/>
                </a:solidFill>
              </a:rPr>
              <a:t> </a:t>
            </a:r>
          </a:p>
          <a:p>
            <a:pPr algn="l" eaLnBrk="1" fontAlgn="auto" hangingPunct="1">
              <a:lnSpc>
                <a:spcPct val="120000"/>
              </a:lnSpc>
              <a:spcAft>
                <a:spcPts val="0"/>
              </a:spcAft>
              <a:defRPr/>
            </a:pPr>
            <a:r>
              <a:rPr lang="en-US" sz="2800" dirty="0">
                <a:solidFill>
                  <a:schemeClr val="bg1"/>
                </a:solidFill>
              </a:rPr>
              <a:t>Out of 180 passages where the Hebrew word for “head” meant “leader,” the best-attested LXX text translates only </a:t>
            </a:r>
            <a:r>
              <a:rPr lang="en-US" sz="2800" b="1" dirty="0">
                <a:solidFill>
                  <a:schemeClr val="bg1"/>
                </a:solidFill>
              </a:rPr>
              <a:t>one </a:t>
            </a:r>
            <a:r>
              <a:rPr lang="en-US" sz="2800" dirty="0">
                <a:solidFill>
                  <a:schemeClr val="bg1"/>
                </a:solidFill>
              </a:rPr>
              <a:t>with </a:t>
            </a:r>
            <a:r>
              <a:rPr lang="en-US" altLang="en-US" sz="2800" b="1" i="1" dirty="0" err="1">
                <a:solidFill>
                  <a:schemeClr val="accent4"/>
                </a:solidFill>
                <a:effectLst>
                  <a:outerShdw blurRad="38100" dist="38100" dir="2700000" algn="tl">
                    <a:srgbClr val="000000"/>
                  </a:outerShdw>
                </a:effectLst>
              </a:rPr>
              <a:t>kephalē</a:t>
            </a:r>
            <a:r>
              <a:rPr lang="en-US" sz="2800" dirty="0">
                <a:solidFill>
                  <a:schemeClr val="bg1"/>
                </a:solidFill>
              </a:rPr>
              <a:t> clearly used as a metaphor for “leader.” This shows how </a:t>
            </a:r>
            <a:r>
              <a:rPr lang="en-US" sz="2800" b="1" dirty="0">
                <a:solidFill>
                  <a:srgbClr val="FFC000"/>
                </a:solidFill>
              </a:rPr>
              <a:t>foreign</a:t>
            </a:r>
            <a:r>
              <a:rPr lang="en-US" sz="2800" dirty="0">
                <a:solidFill>
                  <a:schemeClr val="bg1"/>
                </a:solidFill>
              </a:rPr>
              <a:t> </a:t>
            </a:r>
            <a:r>
              <a:rPr lang="en-US" sz="2800" b="1" dirty="0">
                <a:solidFill>
                  <a:srgbClr val="FFC000"/>
                </a:solidFill>
              </a:rPr>
              <a:t>to Greek</a:t>
            </a:r>
            <a:r>
              <a:rPr lang="en-US" sz="2800" dirty="0">
                <a:solidFill>
                  <a:schemeClr val="bg1"/>
                </a:solidFill>
              </a:rPr>
              <a:t> it was to use </a:t>
            </a:r>
            <a:r>
              <a:rPr lang="en-US" altLang="en-US" sz="2800" b="1" i="1" dirty="0" err="1">
                <a:solidFill>
                  <a:schemeClr val="accent4"/>
                </a:solidFill>
                <a:effectLst>
                  <a:outerShdw blurRad="38100" dist="38100" dir="2700000" algn="tl">
                    <a:srgbClr val="000000"/>
                  </a:outerShdw>
                </a:effectLst>
              </a:rPr>
              <a:t>kephalē</a:t>
            </a:r>
            <a:r>
              <a:rPr lang="en-US" sz="2800" dirty="0">
                <a:solidFill>
                  <a:schemeClr val="bg1"/>
                </a:solidFill>
              </a:rPr>
              <a:t> as a metaphor for “</a:t>
            </a:r>
            <a:r>
              <a:rPr lang="en-US" sz="2800" b="1" dirty="0">
                <a:solidFill>
                  <a:srgbClr val="FFC000"/>
                </a:solidFill>
              </a:rPr>
              <a:t>leader</a:t>
            </a:r>
            <a:r>
              <a:rPr lang="en-US" sz="2800" dirty="0">
                <a:solidFill>
                  <a:schemeClr val="bg1"/>
                </a:solidFill>
              </a:rPr>
              <a:t>”</a:t>
            </a:r>
          </a:p>
          <a:p>
            <a:pPr algn="l" eaLnBrk="1" fontAlgn="auto" hangingPunct="1">
              <a:lnSpc>
                <a:spcPct val="120000"/>
              </a:lnSpc>
              <a:spcAft>
                <a:spcPts val="0"/>
              </a:spcAft>
              <a:defRPr/>
            </a:pPr>
            <a:endParaRPr lang="en-US" sz="2800" i="1" dirty="0">
              <a:solidFill>
                <a:schemeClr val="bg1"/>
              </a:solidFill>
            </a:endParaRPr>
          </a:p>
        </p:txBody>
      </p:sp>
    </p:spTree>
    <p:extLst>
      <p:ext uri="{BB962C8B-B14F-4D97-AF65-F5344CB8AC3E}">
        <p14:creationId xmlns:p14="http://schemas.microsoft.com/office/powerpoint/2010/main" val="35499375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363ADBFF-EE17-F146-A223-D21DB1EC9C93}"/>
              </a:ext>
            </a:extLst>
          </p:cNvPr>
          <p:cNvSpPr>
            <a:spLocks noGrp="1" noChangeArrowheads="1"/>
          </p:cNvSpPr>
          <p:nvPr>
            <p:ph type="ctrTitle"/>
          </p:nvPr>
        </p:nvSpPr>
        <p:spPr>
          <a:xfrm>
            <a:off x="76200" y="304800"/>
            <a:ext cx="12039600" cy="1219200"/>
          </a:xfrm>
        </p:spPr>
        <p:txBody>
          <a:bodyPr rtlCol="0">
            <a:normAutofit/>
          </a:bodyPr>
          <a:lstStyle/>
          <a:p>
            <a:pPr marL="838200" indent="-838200" eaLnBrk="1" fontAlgn="auto" hangingPunct="1">
              <a:spcAft>
                <a:spcPts val="0"/>
              </a:spcAft>
              <a:defRPr/>
            </a:pPr>
            <a:r>
              <a:rPr lang="en-US" sz="4400" dirty="0">
                <a:solidFill>
                  <a:schemeClr val="bg1"/>
                </a:solidFill>
              </a:rPr>
              <a:t>5. Was “head” well known to mean “source”?</a:t>
            </a:r>
            <a:endParaRPr lang="en-US" altLang="en-US" sz="4400" dirty="0">
              <a:solidFill>
                <a:schemeClr val="bg1"/>
              </a:solidFill>
              <a:effectLst>
                <a:outerShdw blurRad="38100" dist="38100" dir="2700000" algn="tl">
                  <a:srgbClr val="000000"/>
                </a:outerShdw>
              </a:effectLst>
            </a:endParaRPr>
          </a:p>
        </p:txBody>
      </p:sp>
      <p:sp>
        <p:nvSpPr>
          <p:cNvPr id="91139" name="Rectangle 3">
            <a:extLst>
              <a:ext uri="{FF2B5EF4-FFF2-40B4-BE49-F238E27FC236}">
                <a16:creationId xmlns:a16="http://schemas.microsoft.com/office/drawing/2014/main" id="{AF306972-17CA-4C4C-9E26-C9FA6BF041EF}"/>
              </a:ext>
            </a:extLst>
          </p:cNvPr>
          <p:cNvSpPr>
            <a:spLocks noGrp="1" noChangeArrowheads="1"/>
          </p:cNvSpPr>
          <p:nvPr>
            <p:ph type="subTitle" idx="1"/>
          </p:nvPr>
        </p:nvSpPr>
        <p:spPr>
          <a:xfrm>
            <a:off x="228600" y="1524000"/>
            <a:ext cx="11734800" cy="5257800"/>
          </a:xfrm>
        </p:spPr>
        <p:txBody>
          <a:bodyPr rtlCol="0">
            <a:noAutofit/>
          </a:bodyPr>
          <a:lstStyle/>
          <a:p>
            <a:pPr algn="l" eaLnBrk="1" fontAlgn="auto" hangingPunct="1">
              <a:lnSpc>
                <a:spcPct val="120000"/>
              </a:lnSpc>
              <a:spcAft>
                <a:spcPts val="0"/>
              </a:spcAft>
              <a:defRPr/>
            </a:pPr>
            <a:r>
              <a:rPr lang="en-US" dirty="0">
                <a:solidFill>
                  <a:schemeClr val="bg1"/>
                </a:solidFill>
              </a:rPr>
              <a:t>11 examples from Greek literature of “</a:t>
            </a:r>
            <a:r>
              <a:rPr lang="en-US" b="1" dirty="0">
                <a:solidFill>
                  <a:srgbClr val="FFC000"/>
                </a:solidFill>
              </a:rPr>
              <a:t>head</a:t>
            </a:r>
            <a:r>
              <a:rPr lang="en-US" dirty="0">
                <a:solidFill>
                  <a:schemeClr val="bg1"/>
                </a:solidFill>
              </a:rPr>
              <a:t>” </a:t>
            </a:r>
            <a:r>
              <a:rPr lang="en-US" b="1" dirty="0">
                <a:solidFill>
                  <a:srgbClr val="FFC000"/>
                </a:solidFill>
              </a:rPr>
              <a:t>meaning</a:t>
            </a:r>
            <a:r>
              <a:rPr lang="en-US" dirty="0">
                <a:solidFill>
                  <a:schemeClr val="bg1"/>
                </a:solidFill>
              </a:rPr>
              <a:t> “</a:t>
            </a:r>
            <a:r>
              <a:rPr lang="en-US" b="1" dirty="0">
                <a:solidFill>
                  <a:srgbClr val="FFC000"/>
                </a:solidFill>
              </a:rPr>
              <a:t>source</a:t>
            </a:r>
            <a:r>
              <a:rPr lang="en-US" dirty="0">
                <a:solidFill>
                  <a:schemeClr val="bg1"/>
                </a:solidFill>
              </a:rPr>
              <a:t>” </a:t>
            </a:r>
            <a:r>
              <a:rPr lang="en-US" b="1" dirty="0">
                <a:solidFill>
                  <a:srgbClr val="FFC000"/>
                </a:solidFill>
              </a:rPr>
              <a:t>without authority</a:t>
            </a:r>
            <a:r>
              <a:rPr lang="en-US" dirty="0">
                <a:solidFill>
                  <a:schemeClr val="bg1"/>
                </a:solidFill>
              </a:rPr>
              <a:t>:</a:t>
            </a:r>
          </a:p>
          <a:p>
            <a:pPr algn="l" eaLnBrk="1" fontAlgn="auto" hangingPunct="1">
              <a:lnSpc>
                <a:spcPct val="120000"/>
              </a:lnSpc>
              <a:spcAft>
                <a:spcPts val="0"/>
              </a:spcAft>
              <a:defRPr/>
            </a:pPr>
            <a:endParaRPr lang="en-US" sz="800" dirty="0">
              <a:solidFill>
                <a:schemeClr val="bg1"/>
              </a:solidFill>
            </a:endParaRPr>
          </a:p>
          <a:p>
            <a:r>
              <a:rPr lang="en-US" sz="2800" dirty="0">
                <a:solidFill>
                  <a:schemeClr val="bg1"/>
                </a:solidFill>
              </a:rPr>
              <a:t>Philo, </a:t>
            </a:r>
            <a:r>
              <a:rPr lang="en-US" sz="2800" i="1" dirty="0">
                <a:solidFill>
                  <a:schemeClr val="bg1"/>
                </a:solidFill>
              </a:rPr>
              <a:t>De </a:t>
            </a:r>
            <a:r>
              <a:rPr lang="en-US" sz="2800" i="1" dirty="0" err="1">
                <a:solidFill>
                  <a:schemeClr val="bg1"/>
                </a:solidFill>
              </a:rPr>
              <a:t>congressu</a:t>
            </a:r>
            <a:r>
              <a:rPr lang="en-US" sz="2800" i="1" dirty="0">
                <a:solidFill>
                  <a:schemeClr val="bg1"/>
                </a:solidFill>
              </a:rPr>
              <a:t> </a:t>
            </a:r>
            <a:r>
              <a:rPr lang="en-US" sz="2800" i="1" dirty="0" err="1">
                <a:solidFill>
                  <a:schemeClr val="bg1"/>
                </a:solidFill>
              </a:rPr>
              <a:t>quaerendae</a:t>
            </a:r>
            <a:r>
              <a:rPr lang="en-US" sz="2800" i="1" dirty="0">
                <a:solidFill>
                  <a:schemeClr val="bg1"/>
                </a:solidFill>
              </a:rPr>
              <a:t> </a:t>
            </a:r>
            <a:r>
              <a:rPr lang="en-US" sz="2800" i="1" dirty="0" err="1">
                <a:solidFill>
                  <a:schemeClr val="bg1"/>
                </a:solidFill>
              </a:rPr>
              <a:t>eruditionis</a:t>
            </a:r>
            <a:r>
              <a:rPr lang="en-US" sz="2800" i="1" dirty="0">
                <a:solidFill>
                  <a:schemeClr val="bg1"/>
                </a:solidFill>
              </a:rPr>
              <a:t> Gratia</a:t>
            </a:r>
            <a:r>
              <a:rPr lang="en-US" sz="2800" dirty="0">
                <a:solidFill>
                  <a:schemeClr val="bg1"/>
                </a:solidFill>
              </a:rPr>
              <a:t> 12 #61 </a:t>
            </a:r>
          </a:p>
          <a:p>
            <a:r>
              <a:rPr lang="en-US" sz="2800" dirty="0">
                <a:solidFill>
                  <a:schemeClr val="bg1"/>
                </a:solidFill>
              </a:rPr>
              <a:t>“of all the members of the clan here described Esau is the </a:t>
            </a:r>
            <a:r>
              <a:rPr lang="en-US" sz="2800" b="1" dirty="0">
                <a:solidFill>
                  <a:srgbClr val="FFC000"/>
                </a:solidFill>
              </a:rPr>
              <a:t>progenitor</a:t>
            </a:r>
            <a:r>
              <a:rPr lang="en-US" sz="2800" dirty="0">
                <a:solidFill>
                  <a:schemeClr val="bg1"/>
                </a:solidFill>
              </a:rPr>
              <a:t>, the </a:t>
            </a:r>
            <a:r>
              <a:rPr lang="en-US" sz="2800" b="1" dirty="0">
                <a:solidFill>
                  <a:srgbClr val="FFC000"/>
                </a:solidFill>
              </a:rPr>
              <a:t>head</a:t>
            </a:r>
            <a:r>
              <a:rPr lang="en-US" sz="2800" dirty="0">
                <a:solidFill>
                  <a:schemeClr val="bg1"/>
                </a:solidFill>
              </a:rPr>
              <a:t> (</a:t>
            </a:r>
            <a:r>
              <a:rPr lang="en-US" altLang="en-US" sz="2800" b="1" i="1" dirty="0" err="1">
                <a:solidFill>
                  <a:schemeClr val="accent4"/>
                </a:solidFill>
                <a:effectLst>
                  <a:outerShdw blurRad="38100" dist="38100" dir="2700000" algn="tl">
                    <a:srgbClr val="000000"/>
                  </a:outerShdw>
                </a:effectLst>
              </a:rPr>
              <a:t>kephalē</a:t>
            </a:r>
            <a:r>
              <a:rPr lang="en-US" sz="2800" dirty="0">
                <a:solidFill>
                  <a:schemeClr val="bg1"/>
                </a:solidFill>
              </a:rPr>
              <a:t>) as it were of the whole creature”</a:t>
            </a:r>
          </a:p>
          <a:p>
            <a:r>
              <a:rPr lang="en-US" sz="2800" dirty="0">
                <a:solidFill>
                  <a:schemeClr val="bg1"/>
                </a:solidFill>
              </a:rPr>
              <a:t> </a:t>
            </a:r>
          </a:p>
          <a:p>
            <a:r>
              <a:rPr lang="en-US" sz="2800" dirty="0">
                <a:solidFill>
                  <a:schemeClr val="bg1"/>
                </a:solidFill>
              </a:rPr>
              <a:t>Philo, </a:t>
            </a:r>
            <a:r>
              <a:rPr lang="en-US" sz="2800" i="1" dirty="0">
                <a:solidFill>
                  <a:schemeClr val="bg1"/>
                </a:solidFill>
              </a:rPr>
              <a:t>De </a:t>
            </a:r>
            <a:r>
              <a:rPr lang="en-US" sz="2800" i="1" dirty="0" err="1">
                <a:solidFill>
                  <a:schemeClr val="bg1"/>
                </a:solidFill>
              </a:rPr>
              <a:t>praemiis</a:t>
            </a:r>
            <a:r>
              <a:rPr lang="en-US" sz="2800" i="1" dirty="0">
                <a:solidFill>
                  <a:schemeClr val="bg1"/>
                </a:solidFill>
              </a:rPr>
              <a:t> et </a:t>
            </a:r>
            <a:r>
              <a:rPr lang="en-US" sz="2800" i="1" dirty="0" err="1">
                <a:solidFill>
                  <a:schemeClr val="bg1"/>
                </a:solidFill>
              </a:rPr>
              <a:t>poenis</a:t>
            </a:r>
            <a:r>
              <a:rPr lang="en-US" sz="2800" dirty="0">
                <a:solidFill>
                  <a:schemeClr val="bg1"/>
                </a:solidFill>
              </a:rPr>
              <a:t> 125 </a:t>
            </a:r>
          </a:p>
          <a:p>
            <a:r>
              <a:rPr lang="en-US" sz="2800" dirty="0">
                <a:solidFill>
                  <a:schemeClr val="bg1"/>
                </a:solidFill>
              </a:rPr>
              <a:t>“the virtuous one, whether single man or people, will be the </a:t>
            </a:r>
            <a:r>
              <a:rPr lang="en-US" sz="2800" b="1" dirty="0">
                <a:solidFill>
                  <a:srgbClr val="FFC000"/>
                </a:solidFill>
              </a:rPr>
              <a:t>head</a:t>
            </a:r>
            <a:r>
              <a:rPr lang="en-US" sz="2800" dirty="0">
                <a:solidFill>
                  <a:schemeClr val="bg1"/>
                </a:solidFill>
              </a:rPr>
              <a:t> (</a:t>
            </a:r>
            <a:r>
              <a:rPr lang="en-US" altLang="en-US" sz="2800" b="1" i="1" dirty="0" err="1">
                <a:solidFill>
                  <a:schemeClr val="accent4"/>
                </a:solidFill>
                <a:effectLst>
                  <a:outerShdw blurRad="38100" dist="38100" dir="2700000" algn="tl">
                    <a:srgbClr val="000000"/>
                  </a:outerShdw>
                </a:effectLst>
              </a:rPr>
              <a:t>kephalē</a:t>
            </a:r>
            <a:r>
              <a:rPr lang="en-US" sz="2800" dirty="0">
                <a:solidFill>
                  <a:schemeClr val="bg1"/>
                </a:solidFill>
              </a:rPr>
              <a:t>) of the human race, and all the others like the limbs of a body which </a:t>
            </a:r>
            <a:r>
              <a:rPr lang="en-US" sz="2800" b="1" dirty="0">
                <a:solidFill>
                  <a:srgbClr val="FFC000"/>
                </a:solidFill>
              </a:rPr>
              <a:t>draw their life from </a:t>
            </a:r>
            <a:r>
              <a:rPr lang="en-US" sz="2800" dirty="0">
                <a:solidFill>
                  <a:schemeClr val="bg1"/>
                </a:solidFill>
              </a:rPr>
              <a:t>the forces in the head and at the top </a:t>
            </a:r>
          </a:p>
        </p:txBody>
      </p:sp>
    </p:spTree>
    <p:extLst>
      <p:ext uri="{BB962C8B-B14F-4D97-AF65-F5344CB8AC3E}">
        <p14:creationId xmlns:p14="http://schemas.microsoft.com/office/powerpoint/2010/main" val="3377960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363ADBFF-EE17-F146-A223-D21DB1EC9C93}"/>
              </a:ext>
            </a:extLst>
          </p:cNvPr>
          <p:cNvSpPr>
            <a:spLocks noGrp="1" noChangeArrowheads="1"/>
          </p:cNvSpPr>
          <p:nvPr>
            <p:ph type="ctrTitle"/>
          </p:nvPr>
        </p:nvSpPr>
        <p:spPr>
          <a:xfrm>
            <a:off x="76200" y="304800"/>
            <a:ext cx="12039600" cy="1219200"/>
          </a:xfrm>
        </p:spPr>
        <p:txBody>
          <a:bodyPr rtlCol="0">
            <a:normAutofit/>
          </a:bodyPr>
          <a:lstStyle/>
          <a:p>
            <a:pPr marL="838200" indent="-838200" eaLnBrk="1" fontAlgn="auto" hangingPunct="1">
              <a:spcAft>
                <a:spcPts val="0"/>
              </a:spcAft>
              <a:defRPr/>
            </a:pPr>
            <a:r>
              <a:rPr lang="en-US" sz="4400" dirty="0">
                <a:solidFill>
                  <a:schemeClr val="bg1"/>
                </a:solidFill>
              </a:rPr>
              <a:t>5. Was “head” well known to mean “source”?</a:t>
            </a:r>
            <a:endParaRPr lang="en-US" altLang="en-US" sz="4400" dirty="0">
              <a:solidFill>
                <a:schemeClr val="bg1"/>
              </a:solidFill>
              <a:effectLst>
                <a:outerShdw blurRad="38100" dist="38100" dir="2700000" algn="tl">
                  <a:srgbClr val="000000"/>
                </a:outerShdw>
              </a:effectLst>
            </a:endParaRPr>
          </a:p>
        </p:txBody>
      </p:sp>
      <p:sp>
        <p:nvSpPr>
          <p:cNvPr id="91139" name="Rectangle 3">
            <a:extLst>
              <a:ext uri="{FF2B5EF4-FFF2-40B4-BE49-F238E27FC236}">
                <a16:creationId xmlns:a16="http://schemas.microsoft.com/office/drawing/2014/main" id="{AF306972-17CA-4C4C-9E26-C9FA6BF041EF}"/>
              </a:ext>
            </a:extLst>
          </p:cNvPr>
          <p:cNvSpPr>
            <a:spLocks noGrp="1" noChangeArrowheads="1"/>
          </p:cNvSpPr>
          <p:nvPr>
            <p:ph type="subTitle" idx="1"/>
          </p:nvPr>
        </p:nvSpPr>
        <p:spPr>
          <a:xfrm>
            <a:off x="228600" y="1524000"/>
            <a:ext cx="11734800" cy="5257800"/>
          </a:xfrm>
        </p:spPr>
        <p:txBody>
          <a:bodyPr rtlCol="0">
            <a:noAutofit/>
          </a:bodyPr>
          <a:lstStyle/>
          <a:p>
            <a:endParaRPr lang="en-US" sz="800" dirty="0">
              <a:solidFill>
                <a:schemeClr val="bg1"/>
              </a:solidFill>
            </a:endParaRPr>
          </a:p>
          <a:p>
            <a:r>
              <a:rPr lang="en-US" sz="2800" dirty="0">
                <a:solidFill>
                  <a:schemeClr val="bg1"/>
                </a:solidFill>
              </a:rPr>
              <a:t>The </a:t>
            </a:r>
            <a:r>
              <a:rPr lang="en-US" sz="2800" i="1" dirty="0" err="1">
                <a:solidFill>
                  <a:schemeClr val="bg1"/>
                </a:solidFill>
              </a:rPr>
              <a:t>Apoc.alypse</a:t>
            </a:r>
            <a:r>
              <a:rPr lang="en-US" sz="2800" i="1" dirty="0">
                <a:solidFill>
                  <a:schemeClr val="bg1"/>
                </a:solidFill>
              </a:rPr>
              <a:t> of </a:t>
            </a:r>
            <a:r>
              <a:rPr lang="en-US" sz="2800" i="1" dirty="0" err="1">
                <a:solidFill>
                  <a:schemeClr val="bg1"/>
                </a:solidFill>
              </a:rPr>
              <a:t>Mos.es</a:t>
            </a:r>
            <a:r>
              <a:rPr lang="en-US" sz="2800" dirty="0">
                <a:solidFill>
                  <a:schemeClr val="bg1"/>
                </a:solidFill>
              </a:rPr>
              <a:t> 19.3 calls </a:t>
            </a:r>
          </a:p>
          <a:p>
            <a:r>
              <a:rPr lang="en-US" sz="2800" dirty="0">
                <a:solidFill>
                  <a:schemeClr val="bg1"/>
                </a:solidFill>
              </a:rPr>
              <a:t>“lust the </a:t>
            </a:r>
            <a:r>
              <a:rPr lang="en-US" sz="2800" b="1" dirty="0">
                <a:solidFill>
                  <a:srgbClr val="FFC000"/>
                </a:solidFill>
              </a:rPr>
              <a:t>head</a:t>
            </a:r>
            <a:r>
              <a:rPr lang="en-US" sz="2800" dirty="0">
                <a:solidFill>
                  <a:schemeClr val="bg1"/>
                </a:solidFill>
              </a:rPr>
              <a:t> (</a:t>
            </a:r>
            <a:r>
              <a:rPr lang="en-US" altLang="en-US" sz="2800" b="1" i="1" dirty="0" err="1">
                <a:solidFill>
                  <a:schemeClr val="accent4"/>
                </a:solidFill>
                <a:effectLst>
                  <a:outerShdw blurRad="38100" dist="38100" dir="2700000" algn="tl">
                    <a:srgbClr val="000000"/>
                  </a:outerShdw>
                </a:effectLst>
              </a:rPr>
              <a:t>kephalē</a:t>
            </a:r>
            <a:r>
              <a:rPr lang="en-US" sz="2800" dirty="0">
                <a:solidFill>
                  <a:schemeClr val="bg1"/>
                </a:solidFill>
              </a:rPr>
              <a:t>) of every sin”</a:t>
            </a:r>
          </a:p>
          <a:p>
            <a:endParaRPr lang="en-US" sz="1200" dirty="0">
              <a:solidFill>
                <a:schemeClr val="bg1"/>
              </a:solidFill>
            </a:endParaRPr>
          </a:p>
          <a:p>
            <a:r>
              <a:rPr lang="en-US" sz="2800" i="1" dirty="0">
                <a:solidFill>
                  <a:schemeClr val="bg1"/>
                </a:solidFill>
              </a:rPr>
              <a:t>The Testament of Reuben</a:t>
            </a:r>
            <a:r>
              <a:rPr lang="en-US" sz="2800" dirty="0">
                <a:solidFill>
                  <a:schemeClr val="bg1"/>
                </a:solidFill>
              </a:rPr>
              <a:t> 2.2 </a:t>
            </a:r>
          </a:p>
          <a:p>
            <a:r>
              <a:rPr lang="en-US" sz="2800" dirty="0">
                <a:solidFill>
                  <a:schemeClr val="bg1"/>
                </a:solidFill>
              </a:rPr>
              <a:t>“For seven spirits are established against mankind, and they are the </a:t>
            </a:r>
            <a:r>
              <a:rPr lang="en-US" sz="2800" b="1" dirty="0">
                <a:solidFill>
                  <a:srgbClr val="FFC000"/>
                </a:solidFill>
              </a:rPr>
              <a:t>sources</a:t>
            </a:r>
            <a:r>
              <a:rPr lang="en-US" sz="2800" dirty="0">
                <a:solidFill>
                  <a:schemeClr val="bg1"/>
                </a:solidFill>
              </a:rPr>
              <a:t> (</a:t>
            </a:r>
            <a:r>
              <a:rPr lang="en-US" altLang="en-US" sz="2800" b="1" i="1" dirty="0" err="1">
                <a:solidFill>
                  <a:schemeClr val="accent4"/>
                </a:solidFill>
                <a:effectLst>
                  <a:outerShdw blurRad="38100" dist="38100" dir="2700000" algn="tl">
                    <a:srgbClr val="000000"/>
                  </a:outerShdw>
                </a:effectLst>
              </a:rPr>
              <a:t>kephalē</a:t>
            </a:r>
            <a:r>
              <a:rPr lang="en-US" sz="2800" dirty="0">
                <a:solidFill>
                  <a:schemeClr val="bg1"/>
                </a:solidFill>
              </a:rPr>
              <a:t>) of the deeds of youth” </a:t>
            </a:r>
            <a:r>
              <a:rPr lang="en-US" sz="900" dirty="0">
                <a:solidFill>
                  <a:schemeClr val="bg1"/>
                </a:solidFill>
              </a:rPr>
              <a:t> </a:t>
            </a:r>
          </a:p>
          <a:p>
            <a:endParaRPr lang="en-US" sz="1200" dirty="0">
              <a:solidFill>
                <a:schemeClr val="bg1"/>
              </a:solidFill>
            </a:endParaRPr>
          </a:p>
          <a:p>
            <a:r>
              <a:rPr lang="en-US" sz="2800" dirty="0">
                <a:solidFill>
                  <a:schemeClr val="bg1"/>
                </a:solidFill>
              </a:rPr>
              <a:t>Hippocrates, </a:t>
            </a:r>
            <a:r>
              <a:rPr lang="en-US" sz="2800" i="1" dirty="0" err="1">
                <a:solidFill>
                  <a:schemeClr val="bg1"/>
                </a:solidFill>
              </a:rPr>
              <a:t>Coac</a:t>
            </a:r>
            <a:r>
              <a:rPr lang="en-US" sz="2800" i="1" dirty="0">
                <a:solidFill>
                  <a:schemeClr val="bg1"/>
                </a:solidFill>
              </a:rPr>
              <a:t>.</a:t>
            </a:r>
            <a:r>
              <a:rPr lang="en-US" sz="2800" dirty="0">
                <a:solidFill>
                  <a:schemeClr val="bg1"/>
                </a:solidFill>
              </a:rPr>
              <a:t> 498  and  Galen,</a:t>
            </a:r>
            <a:r>
              <a:rPr lang="en-US" sz="2800" i="1" dirty="0">
                <a:solidFill>
                  <a:schemeClr val="bg1"/>
                </a:solidFill>
              </a:rPr>
              <a:t> de </a:t>
            </a:r>
            <a:r>
              <a:rPr lang="en-US" sz="2800" i="1" dirty="0" err="1">
                <a:solidFill>
                  <a:schemeClr val="bg1"/>
                </a:solidFill>
              </a:rPr>
              <a:t>Usu</a:t>
            </a:r>
            <a:r>
              <a:rPr lang="en-US" sz="2800" i="1" dirty="0">
                <a:solidFill>
                  <a:schemeClr val="bg1"/>
                </a:solidFill>
              </a:rPr>
              <a:t> </a:t>
            </a:r>
            <a:r>
              <a:rPr lang="en-US" sz="2800" i="1" dirty="0" err="1">
                <a:solidFill>
                  <a:schemeClr val="bg1"/>
                </a:solidFill>
              </a:rPr>
              <a:t>Partim</a:t>
            </a:r>
            <a:r>
              <a:rPr lang="en-US" sz="2800" i="1" dirty="0">
                <a:solidFill>
                  <a:schemeClr val="bg1"/>
                </a:solidFill>
              </a:rPr>
              <a:t> 7.14</a:t>
            </a:r>
            <a:r>
              <a:rPr lang="en-US" sz="2800" dirty="0">
                <a:solidFill>
                  <a:schemeClr val="bg1"/>
                </a:solidFill>
              </a:rPr>
              <a:t> (4.565 d, 2</a:t>
            </a:r>
            <a:r>
              <a:rPr lang="en-US" sz="2800" baseline="30000" dirty="0">
                <a:solidFill>
                  <a:schemeClr val="bg1"/>
                </a:solidFill>
              </a:rPr>
              <a:t>nd</a:t>
            </a:r>
            <a:r>
              <a:rPr lang="en-US" sz="2800" dirty="0">
                <a:solidFill>
                  <a:schemeClr val="bg1"/>
                </a:solidFill>
              </a:rPr>
              <a:t> century AD) both used </a:t>
            </a:r>
            <a:r>
              <a:rPr lang="en-US" altLang="en-US" sz="2800" b="1" i="1" dirty="0" err="1">
                <a:solidFill>
                  <a:schemeClr val="accent4"/>
                </a:solidFill>
                <a:effectLst>
                  <a:outerShdw blurRad="38100" dist="38100" dir="2700000" algn="tl">
                    <a:srgbClr val="000000"/>
                  </a:outerShdw>
                </a:effectLst>
              </a:rPr>
              <a:t>kephalē</a:t>
            </a:r>
            <a:r>
              <a:rPr lang="en-US" sz="2800" dirty="0">
                <a:solidFill>
                  <a:schemeClr val="bg1"/>
                </a:solidFill>
              </a:rPr>
              <a:t> metaphorically to identify the “</a:t>
            </a:r>
            <a:r>
              <a:rPr lang="en-US" sz="2800" b="1" dirty="0">
                <a:solidFill>
                  <a:srgbClr val="FFC000"/>
                </a:solidFill>
              </a:rPr>
              <a:t>origins</a:t>
            </a:r>
            <a:r>
              <a:rPr lang="en-US" sz="2800" dirty="0">
                <a:solidFill>
                  <a:schemeClr val="bg1"/>
                </a:solidFill>
              </a:rPr>
              <a:t>” of muscles</a:t>
            </a:r>
          </a:p>
          <a:p>
            <a:endParaRPr lang="en-US" sz="2800" i="1" dirty="0">
              <a:solidFill>
                <a:schemeClr val="bg1"/>
              </a:solidFill>
            </a:endParaRPr>
          </a:p>
        </p:txBody>
      </p:sp>
    </p:spTree>
    <p:extLst>
      <p:ext uri="{BB962C8B-B14F-4D97-AF65-F5344CB8AC3E}">
        <p14:creationId xmlns:p14="http://schemas.microsoft.com/office/powerpoint/2010/main" val="921847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363ADBFF-EE17-F146-A223-D21DB1EC9C93}"/>
              </a:ext>
            </a:extLst>
          </p:cNvPr>
          <p:cNvSpPr>
            <a:spLocks noGrp="1" noChangeArrowheads="1"/>
          </p:cNvSpPr>
          <p:nvPr>
            <p:ph type="ctrTitle"/>
          </p:nvPr>
        </p:nvSpPr>
        <p:spPr>
          <a:xfrm>
            <a:off x="76200" y="304800"/>
            <a:ext cx="12039600" cy="1219200"/>
          </a:xfrm>
        </p:spPr>
        <p:txBody>
          <a:bodyPr rtlCol="0">
            <a:normAutofit/>
          </a:bodyPr>
          <a:lstStyle/>
          <a:p>
            <a:pPr marL="838200" indent="-838200" eaLnBrk="1" fontAlgn="auto" hangingPunct="1">
              <a:spcAft>
                <a:spcPts val="0"/>
              </a:spcAft>
              <a:defRPr/>
            </a:pPr>
            <a:r>
              <a:rPr lang="en-US" sz="4400" dirty="0">
                <a:solidFill>
                  <a:schemeClr val="bg1"/>
                </a:solidFill>
              </a:rPr>
              <a:t>5. Was “head” well known to mean “source”?</a:t>
            </a:r>
            <a:endParaRPr lang="en-US" altLang="en-US" sz="4400" dirty="0">
              <a:solidFill>
                <a:schemeClr val="bg1"/>
              </a:solidFill>
              <a:effectLst>
                <a:outerShdw blurRad="38100" dist="38100" dir="2700000" algn="tl">
                  <a:srgbClr val="000000"/>
                </a:outerShdw>
              </a:effectLst>
            </a:endParaRPr>
          </a:p>
        </p:txBody>
      </p:sp>
      <p:sp>
        <p:nvSpPr>
          <p:cNvPr id="91139" name="Rectangle 3">
            <a:extLst>
              <a:ext uri="{FF2B5EF4-FFF2-40B4-BE49-F238E27FC236}">
                <a16:creationId xmlns:a16="http://schemas.microsoft.com/office/drawing/2014/main" id="{AF306972-17CA-4C4C-9E26-C9FA6BF041EF}"/>
              </a:ext>
            </a:extLst>
          </p:cNvPr>
          <p:cNvSpPr>
            <a:spLocks noGrp="1" noChangeArrowheads="1"/>
          </p:cNvSpPr>
          <p:nvPr>
            <p:ph type="subTitle" idx="1"/>
          </p:nvPr>
        </p:nvSpPr>
        <p:spPr>
          <a:xfrm>
            <a:off x="228600" y="1676400"/>
            <a:ext cx="11734800" cy="5334000"/>
          </a:xfrm>
        </p:spPr>
        <p:txBody>
          <a:bodyPr rtlCol="0">
            <a:noAutofit/>
          </a:bodyPr>
          <a:lstStyle/>
          <a:p>
            <a:endParaRPr lang="en-US" sz="400" dirty="0">
              <a:solidFill>
                <a:schemeClr val="bg1"/>
              </a:solidFill>
            </a:endParaRPr>
          </a:p>
          <a:p>
            <a:r>
              <a:rPr lang="en-US" sz="3200" dirty="0">
                <a:solidFill>
                  <a:schemeClr val="bg1"/>
                </a:solidFill>
              </a:rPr>
              <a:t>Galen, </a:t>
            </a:r>
            <a:r>
              <a:rPr lang="en-US" sz="3200" i="1" dirty="0">
                <a:solidFill>
                  <a:schemeClr val="bg1"/>
                </a:solidFill>
              </a:rPr>
              <a:t>On the Doctrines of Hippocrates and Plato</a:t>
            </a:r>
            <a:r>
              <a:rPr lang="en-US" sz="3200" dirty="0">
                <a:solidFill>
                  <a:schemeClr val="bg1"/>
                </a:solidFill>
              </a:rPr>
              <a:t> 6.3.21.4</a:t>
            </a:r>
          </a:p>
          <a:p>
            <a:r>
              <a:rPr lang="en-US" sz="3200" dirty="0">
                <a:solidFill>
                  <a:schemeClr val="bg1"/>
                </a:solidFill>
              </a:rPr>
              <a:t>“The greater is </a:t>
            </a:r>
            <a:r>
              <a:rPr lang="en-US" sz="3200" b="1" dirty="0">
                <a:solidFill>
                  <a:srgbClr val="FFC000"/>
                </a:solidFill>
              </a:rPr>
              <a:t>source</a:t>
            </a:r>
            <a:r>
              <a:rPr lang="en-US" sz="3200" dirty="0">
                <a:solidFill>
                  <a:schemeClr val="bg1"/>
                </a:solidFill>
              </a:rPr>
              <a:t> of the smaller, just as the spring is greater than the channels into which it is divided. … No river that comes from a single spring is smaller at its </a:t>
            </a:r>
            <a:r>
              <a:rPr lang="en-US" sz="3200" b="1" dirty="0">
                <a:solidFill>
                  <a:srgbClr val="FFC000"/>
                </a:solidFill>
              </a:rPr>
              <a:t>head</a:t>
            </a:r>
            <a:r>
              <a:rPr lang="en-US" sz="3200" dirty="0">
                <a:solidFill>
                  <a:schemeClr val="bg1"/>
                </a:solidFill>
              </a:rPr>
              <a:t> (</a:t>
            </a:r>
            <a:r>
              <a:rPr lang="en-US" altLang="en-US" sz="3200" b="1" i="1" dirty="0" err="1">
                <a:solidFill>
                  <a:schemeClr val="accent4"/>
                </a:solidFill>
                <a:effectLst>
                  <a:outerShdw blurRad="38100" dist="38100" dir="2700000" algn="tl">
                    <a:srgbClr val="000000"/>
                  </a:outerShdw>
                </a:effectLst>
              </a:rPr>
              <a:t>kephalē</a:t>
            </a:r>
            <a:r>
              <a:rPr lang="en-US" sz="3200" dirty="0">
                <a:solidFill>
                  <a:schemeClr val="bg1"/>
                </a:solidFill>
              </a:rPr>
              <a:t>) than it is thereafter”</a:t>
            </a:r>
          </a:p>
          <a:p>
            <a:endParaRPr lang="en-US" sz="3200" dirty="0">
              <a:solidFill>
                <a:schemeClr val="bg1"/>
              </a:solidFill>
            </a:endParaRPr>
          </a:p>
          <a:p>
            <a:r>
              <a:rPr lang="en-US" sz="3200" dirty="0">
                <a:solidFill>
                  <a:schemeClr val="bg1"/>
                </a:solidFill>
              </a:rPr>
              <a:t>Galen, </a:t>
            </a:r>
            <a:r>
              <a:rPr lang="en-US" sz="3200" i="1" dirty="0">
                <a:solidFill>
                  <a:schemeClr val="bg1"/>
                </a:solidFill>
              </a:rPr>
              <a:t>De </a:t>
            </a:r>
            <a:r>
              <a:rPr lang="en-US" sz="3200" i="1" dirty="0" err="1">
                <a:solidFill>
                  <a:schemeClr val="bg1"/>
                </a:solidFill>
              </a:rPr>
              <a:t>locis</a:t>
            </a:r>
            <a:r>
              <a:rPr lang="en-US" sz="3200" i="1" dirty="0">
                <a:solidFill>
                  <a:schemeClr val="bg1"/>
                </a:solidFill>
              </a:rPr>
              <a:t> </a:t>
            </a:r>
            <a:r>
              <a:rPr lang="en-US" sz="3200" i="1" dirty="0" err="1">
                <a:solidFill>
                  <a:schemeClr val="bg1"/>
                </a:solidFill>
              </a:rPr>
              <a:t>affectis</a:t>
            </a:r>
            <a:r>
              <a:rPr lang="en-US" sz="3200" i="1" dirty="0">
                <a:solidFill>
                  <a:schemeClr val="bg1"/>
                </a:solidFill>
              </a:rPr>
              <a:t> </a:t>
            </a:r>
            <a:r>
              <a:rPr lang="en-US" sz="3200" dirty="0">
                <a:solidFill>
                  <a:schemeClr val="bg1"/>
                </a:solidFill>
              </a:rPr>
              <a:t>3.12 </a:t>
            </a:r>
          </a:p>
          <a:p>
            <a:r>
              <a:rPr lang="en-US" sz="3200" dirty="0">
                <a:solidFill>
                  <a:schemeClr val="bg1"/>
                </a:solidFill>
              </a:rPr>
              <a:t>whirlpools in a river “arise when they are warmed by the sun or its </a:t>
            </a:r>
            <a:r>
              <a:rPr lang="en-US" sz="3200" b="1" dirty="0">
                <a:solidFill>
                  <a:srgbClr val="FFC000"/>
                </a:solidFill>
              </a:rPr>
              <a:t>source</a:t>
            </a:r>
            <a:r>
              <a:rPr lang="en-US" sz="3200" dirty="0">
                <a:solidFill>
                  <a:schemeClr val="bg1"/>
                </a:solidFill>
              </a:rPr>
              <a:t> (</a:t>
            </a:r>
            <a:r>
              <a:rPr lang="en-US" altLang="en-US" sz="3200" b="1" i="1" dirty="0" err="1">
                <a:solidFill>
                  <a:schemeClr val="accent4"/>
                </a:solidFill>
                <a:effectLst>
                  <a:outerShdw blurRad="38100" dist="38100" dir="2700000" algn="tl">
                    <a:srgbClr val="000000"/>
                  </a:outerShdw>
                </a:effectLst>
              </a:rPr>
              <a:t>kephalē</a:t>
            </a:r>
            <a:r>
              <a:rPr lang="en-US" sz="3200" dirty="0">
                <a:solidFill>
                  <a:schemeClr val="bg1"/>
                </a:solidFill>
              </a:rPr>
              <a:t>) is heated in some other way”</a:t>
            </a:r>
          </a:p>
          <a:p>
            <a:endParaRPr lang="en-US" sz="800" dirty="0">
              <a:solidFill>
                <a:schemeClr val="bg1"/>
              </a:solidFill>
            </a:endParaRPr>
          </a:p>
          <a:p>
            <a:r>
              <a:rPr lang="en-US" sz="2800" dirty="0">
                <a:solidFill>
                  <a:schemeClr val="bg1"/>
                </a:solidFill>
              </a:rPr>
              <a:t> </a:t>
            </a:r>
          </a:p>
          <a:p>
            <a:endParaRPr lang="en-US" dirty="0">
              <a:solidFill>
                <a:schemeClr val="bg1"/>
              </a:solidFill>
            </a:endParaRPr>
          </a:p>
        </p:txBody>
      </p:sp>
    </p:spTree>
    <p:extLst>
      <p:ext uri="{BB962C8B-B14F-4D97-AF65-F5344CB8AC3E}">
        <p14:creationId xmlns:p14="http://schemas.microsoft.com/office/powerpoint/2010/main" val="35992512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363ADBFF-EE17-F146-A223-D21DB1EC9C93}"/>
              </a:ext>
            </a:extLst>
          </p:cNvPr>
          <p:cNvSpPr>
            <a:spLocks noGrp="1" noChangeArrowheads="1"/>
          </p:cNvSpPr>
          <p:nvPr>
            <p:ph type="ctrTitle"/>
          </p:nvPr>
        </p:nvSpPr>
        <p:spPr>
          <a:xfrm>
            <a:off x="76200" y="304800"/>
            <a:ext cx="12039600" cy="1219200"/>
          </a:xfrm>
        </p:spPr>
        <p:txBody>
          <a:bodyPr rtlCol="0">
            <a:normAutofit/>
          </a:bodyPr>
          <a:lstStyle/>
          <a:p>
            <a:pPr marL="838200" indent="-838200" eaLnBrk="1" fontAlgn="auto" hangingPunct="1">
              <a:spcAft>
                <a:spcPts val="0"/>
              </a:spcAft>
              <a:defRPr/>
            </a:pPr>
            <a:r>
              <a:rPr lang="en-US" sz="4400" dirty="0">
                <a:solidFill>
                  <a:schemeClr val="bg1"/>
                </a:solidFill>
              </a:rPr>
              <a:t>5. Was “head” well known to mean “source”?</a:t>
            </a:r>
            <a:endParaRPr lang="en-US" altLang="en-US" sz="4400" dirty="0">
              <a:solidFill>
                <a:schemeClr val="bg1"/>
              </a:solidFill>
              <a:effectLst>
                <a:outerShdw blurRad="38100" dist="38100" dir="2700000" algn="tl">
                  <a:srgbClr val="000000"/>
                </a:outerShdw>
              </a:effectLst>
            </a:endParaRPr>
          </a:p>
        </p:txBody>
      </p:sp>
      <p:sp>
        <p:nvSpPr>
          <p:cNvPr id="91139" name="Rectangle 3">
            <a:extLst>
              <a:ext uri="{FF2B5EF4-FFF2-40B4-BE49-F238E27FC236}">
                <a16:creationId xmlns:a16="http://schemas.microsoft.com/office/drawing/2014/main" id="{AF306972-17CA-4C4C-9E26-C9FA6BF041EF}"/>
              </a:ext>
            </a:extLst>
          </p:cNvPr>
          <p:cNvSpPr>
            <a:spLocks noGrp="1" noChangeArrowheads="1"/>
          </p:cNvSpPr>
          <p:nvPr>
            <p:ph type="subTitle" idx="1"/>
          </p:nvPr>
        </p:nvSpPr>
        <p:spPr>
          <a:xfrm>
            <a:off x="228600" y="1295400"/>
            <a:ext cx="11734800" cy="5562600"/>
          </a:xfrm>
        </p:spPr>
        <p:txBody>
          <a:bodyPr rtlCol="0">
            <a:noAutofit/>
          </a:bodyPr>
          <a:lstStyle/>
          <a:p>
            <a:endParaRPr lang="en-US" sz="800" dirty="0">
              <a:solidFill>
                <a:schemeClr val="bg1"/>
              </a:solidFill>
            </a:endParaRPr>
          </a:p>
          <a:p>
            <a:r>
              <a:rPr lang="en-US" sz="2800" dirty="0" err="1">
                <a:solidFill>
                  <a:schemeClr val="bg1"/>
                </a:solidFill>
              </a:rPr>
              <a:t>Joannes</a:t>
            </a:r>
            <a:r>
              <a:rPr lang="en-US" sz="2800" dirty="0">
                <a:solidFill>
                  <a:schemeClr val="bg1"/>
                </a:solidFill>
              </a:rPr>
              <a:t> </a:t>
            </a:r>
            <a:r>
              <a:rPr lang="en-US" sz="2800" dirty="0" err="1">
                <a:solidFill>
                  <a:schemeClr val="bg1"/>
                </a:solidFill>
              </a:rPr>
              <a:t>Philoponus</a:t>
            </a:r>
            <a:r>
              <a:rPr lang="en-US" sz="2800" dirty="0">
                <a:solidFill>
                  <a:schemeClr val="bg1"/>
                </a:solidFill>
              </a:rPr>
              <a:t>, </a:t>
            </a:r>
            <a:r>
              <a:rPr lang="en-US" sz="2800" i="1" dirty="0">
                <a:solidFill>
                  <a:schemeClr val="bg1"/>
                </a:solidFill>
              </a:rPr>
              <a:t>De </a:t>
            </a:r>
            <a:r>
              <a:rPr lang="en-US" sz="2800" i="1" dirty="0" err="1">
                <a:solidFill>
                  <a:schemeClr val="bg1"/>
                </a:solidFill>
              </a:rPr>
              <a:t>Generatione</a:t>
            </a:r>
            <a:r>
              <a:rPr lang="en-US" sz="2800" i="1" dirty="0">
                <a:solidFill>
                  <a:schemeClr val="bg1"/>
                </a:solidFill>
              </a:rPr>
              <a:t> </a:t>
            </a:r>
            <a:r>
              <a:rPr lang="en-US" sz="2800" i="1" dirty="0" err="1">
                <a:solidFill>
                  <a:schemeClr val="bg1"/>
                </a:solidFill>
              </a:rPr>
              <a:t>Animalium</a:t>
            </a:r>
            <a:r>
              <a:rPr lang="en-US" sz="2800" dirty="0">
                <a:solidFill>
                  <a:schemeClr val="bg1"/>
                </a:solidFill>
              </a:rPr>
              <a:t> 14.3.1</a:t>
            </a:r>
          </a:p>
          <a:p>
            <a:r>
              <a:rPr lang="en-US" sz="2800" dirty="0">
                <a:solidFill>
                  <a:schemeClr val="bg1"/>
                </a:solidFill>
              </a:rPr>
              <a:t>“a river, when it rushed upon a rock, might divide and become two streams, even though it had but a single </a:t>
            </a:r>
            <a:r>
              <a:rPr lang="en-US" sz="2800" b="1" dirty="0">
                <a:solidFill>
                  <a:srgbClr val="FFC000"/>
                </a:solidFill>
              </a:rPr>
              <a:t>source</a:t>
            </a:r>
            <a:r>
              <a:rPr lang="en-US" sz="2800" dirty="0">
                <a:solidFill>
                  <a:schemeClr val="bg1"/>
                </a:solidFill>
              </a:rPr>
              <a:t> (</a:t>
            </a:r>
            <a:r>
              <a:rPr lang="en-US" altLang="en-US" sz="2800" b="1" i="1" dirty="0" err="1">
                <a:solidFill>
                  <a:schemeClr val="accent4"/>
                </a:solidFill>
                <a:effectLst>
                  <a:outerShdw blurRad="38100" dist="38100" dir="2700000" algn="tl">
                    <a:srgbClr val="000000"/>
                  </a:outerShdw>
                </a:effectLst>
              </a:rPr>
              <a:t>kephalē</a:t>
            </a:r>
            <a:r>
              <a:rPr lang="en-US" sz="2800" dirty="0">
                <a:solidFill>
                  <a:schemeClr val="bg1"/>
                </a:solidFill>
              </a:rPr>
              <a:t>)”</a:t>
            </a:r>
            <a:endParaRPr lang="en-US" sz="800" dirty="0">
              <a:solidFill>
                <a:schemeClr val="bg1"/>
              </a:solidFill>
            </a:endParaRPr>
          </a:p>
          <a:p>
            <a:endParaRPr lang="en-US" sz="600" dirty="0">
              <a:solidFill>
                <a:schemeClr val="bg1"/>
              </a:solidFill>
            </a:endParaRPr>
          </a:p>
          <a:p>
            <a:r>
              <a:rPr lang="en-US" sz="2800" dirty="0">
                <a:solidFill>
                  <a:schemeClr val="bg1"/>
                </a:solidFill>
              </a:rPr>
              <a:t>Herodotus, </a:t>
            </a:r>
            <a:r>
              <a:rPr lang="en-US" sz="2800" i="1" dirty="0">
                <a:solidFill>
                  <a:schemeClr val="bg1"/>
                </a:solidFill>
              </a:rPr>
              <a:t>History</a:t>
            </a:r>
            <a:r>
              <a:rPr lang="en-US" sz="2800" dirty="0">
                <a:solidFill>
                  <a:schemeClr val="bg1"/>
                </a:solidFill>
              </a:rPr>
              <a:t> 4.90 Godley, LCL translation </a:t>
            </a:r>
          </a:p>
          <a:p>
            <a:r>
              <a:rPr lang="en-US" sz="2800" dirty="0">
                <a:solidFill>
                  <a:schemeClr val="bg1"/>
                </a:solidFill>
              </a:rPr>
              <a:t>“From the </a:t>
            </a:r>
            <a:r>
              <a:rPr lang="en-US" sz="2800" b="1" dirty="0">
                <a:solidFill>
                  <a:srgbClr val="FFC000"/>
                </a:solidFill>
              </a:rPr>
              <a:t>sources</a:t>
            </a:r>
            <a:r>
              <a:rPr lang="en-US" sz="2800" dirty="0">
                <a:solidFill>
                  <a:schemeClr val="bg1"/>
                </a:solidFill>
              </a:rPr>
              <a:t> (</a:t>
            </a:r>
            <a:r>
              <a:rPr lang="en-US" altLang="en-US" sz="2800" b="1" i="1" dirty="0" err="1">
                <a:solidFill>
                  <a:schemeClr val="accent4"/>
                </a:solidFill>
                <a:effectLst>
                  <a:outerShdw blurRad="38100" dist="38100" dir="2700000" algn="tl">
                    <a:srgbClr val="000000"/>
                  </a:outerShdw>
                </a:effectLst>
              </a:rPr>
              <a:t>kephalai</a:t>
            </a:r>
            <a:r>
              <a:rPr lang="en-US" sz="2800" dirty="0">
                <a:solidFill>
                  <a:schemeClr val="bg1"/>
                </a:solidFill>
              </a:rPr>
              <a:t>) of the river </a:t>
            </a:r>
            <a:r>
              <a:rPr lang="en-US" sz="2800" dirty="0" err="1">
                <a:solidFill>
                  <a:schemeClr val="bg1"/>
                </a:solidFill>
              </a:rPr>
              <a:t>Tearus</a:t>
            </a:r>
            <a:r>
              <a:rPr lang="en-US" sz="2800" dirty="0">
                <a:solidFill>
                  <a:schemeClr val="bg1"/>
                </a:solidFill>
              </a:rPr>
              <a:t> flows the best and fairest of all river waters”</a:t>
            </a:r>
          </a:p>
          <a:p>
            <a:endParaRPr lang="en-US" sz="600" dirty="0">
              <a:solidFill>
                <a:schemeClr val="bg1"/>
              </a:solidFill>
            </a:endParaRPr>
          </a:p>
          <a:p>
            <a:r>
              <a:rPr lang="en-US" sz="2800" i="1" dirty="0">
                <a:solidFill>
                  <a:schemeClr val="bg1"/>
                </a:solidFill>
              </a:rPr>
              <a:t>The Greek Anthology</a:t>
            </a:r>
            <a:r>
              <a:rPr lang="en-US" sz="2800" dirty="0">
                <a:solidFill>
                  <a:schemeClr val="bg1"/>
                </a:solidFill>
              </a:rPr>
              <a:t> Epigram 9.703.2 Paton, LCL translation</a:t>
            </a:r>
          </a:p>
          <a:p>
            <a:r>
              <a:rPr lang="en-US" sz="2800" dirty="0">
                <a:solidFill>
                  <a:schemeClr val="bg1"/>
                </a:solidFill>
              </a:rPr>
              <a:t>“The </a:t>
            </a:r>
            <a:r>
              <a:rPr lang="en-US" sz="2800" b="1" dirty="0">
                <a:solidFill>
                  <a:srgbClr val="FFC000"/>
                </a:solidFill>
              </a:rPr>
              <a:t>sources</a:t>
            </a:r>
            <a:r>
              <a:rPr lang="en-US" sz="2800" dirty="0">
                <a:solidFill>
                  <a:schemeClr val="bg1"/>
                </a:solidFill>
              </a:rPr>
              <a:t> (</a:t>
            </a:r>
            <a:r>
              <a:rPr lang="en-US" altLang="en-US" sz="2800" b="1" i="1" dirty="0" err="1">
                <a:solidFill>
                  <a:schemeClr val="accent4"/>
                </a:solidFill>
                <a:effectLst>
                  <a:outerShdw blurRad="38100" dist="38100" dir="2700000" algn="tl">
                    <a:srgbClr val="000000"/>
                  </a:outerShdw>
                </a:effectLst>
              </a:rPr>
              <a:t>kephalai</a:t>
            </a:r>
            <a:r>
              <a:rPr lang="en-US" sz="2800" dirty="0">
                <a:solidFill>
                  <a:schemeClr val="bg1"/>
                </a:solidFill>
              </a:rPr>
              <a:t>) of the river </a:t>
            </a:r>
            <a:r>
              <a:rPr lang="en-US" sz="2800" dirty="0" err="1">
                <a:solidFill>
                  <a:schemeClr val="bg1"/>
                </a:solidFill>
              </a:rPr>
              <a:t>Tearus</a:t>
            </a:r>
            <a:r>
              <a:rPr lang="en-US" sz="2800" dirty="0">
                <a:solidFill>
                  <a:schemeClr val="bg1"/>
                </a:solidFill>
              </a:rPr>
              <a:t> supply the best … water”</a:t>
            </a:r>
          </a:p>
          <a:p>
            <a:endParaRPr lang="en-US" sz="600" dirty="0">
              <a:solidFill>
                <a:schemeClr val="bg1"/>
              </a:solidFill>
            </a:endParaRPr>
          </a:p>
          <a:p>
            <a:r>
              <a:rPr lang="en-US" sz="2800" dirty="0">
                <a:solidFill>
                  <a:schemeClr val="bg1"/>
                </a:solidFill>
              </a:rPr>
              <a:t>In all 11 of these passages, </a:t>
            </a:r>
            <a:r>
              <a:rPr lang="en-US" altLang="en-US" sz="2800" b="1" i="1" dirty="0" err="1">
                <a:solidFill>
                  <a:schemeClr val="accent4"/>
                </a:solidFill>
                <a:effectLst>
                  <a:outerShdw blurRad="38100" dist="38100" dir="2700000" algn="tl">
                    <a:srgbClr val="000000"/>
                  </a:outerShdw>
                </a:effectLst>
              </a:rPr>
              <a:t>kephalē</a:t>
            </a:r>
            <a:r>
              <a:rPr lang="en-US" sz="2800" dirty="0">
                <a:solidFill>
                  <a:schemeClr val="bg1"/>
                </a:solidFill>
              </a:rPr>
              <a:t> means “</a:t>
            </a:r>
            <a:r>
              <a:rPr lang="en-US" sz="2800" b="1" dirty="0">
                <a:solidFill>
                  <a:srgbClr val="FFC000"/>
                </a:solidFill>
              </a:rPr>
              <a:t>source</a:t>
            </a:r>
            <a:r>
              <a:rPr lang="en-US" sz="2800" dirty="0">
                <a:solidFill>
                  <a:schemeClr val="bg1"/>
                </a:solidFill>
              </a:rPr>
              <a:t>” </a:t>
            </a:r>
            <a:r>
              <a:rPr lang="en-US" sz="2800" b="1" dirty="0">
                <a:solidFill>
                  <a:srgbClr val="FFC000"/>
                </a:solidFill>
              </a:rPr>
              <a:t>with no contextual association with authority</a:t>
            </a:r>
          </a:p>
          <a:p>
            <a:endParaRPr lang="en-US" dirty="0">
              <a:solidFill>
                <a:schemeClr val="bg1"/>
              </a:solidFill>
            </a:endParaRPr>
          </a:p>
        </p:txBody>
      </p:sp>
    </p:spTree>
    <p:extLst>
      <p:ext uri="{BB962C8B-B14F-4D97-AF65-F5344CB8AC3E}">
        <p14:creationId xmlns:p14="http://schemas.microsoft.com/office/powerpoint/2010/main" val="17375888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363ADBFF-EE17-F146-A223-D21DB1EC9C93}"/>
              </a:ext>
            </a:extLst>
          </p:cNvPr>
          <p:cNvSpPr>
            <a:spLocks noGrp="1" noChangeArrowheads="1"/>
          </p:cNvSpPr>
          <p:nvPr>
            <p:ph type="ctrTitle"/>
          </p:nvPr>
        </p:nvSpPr>
        <p:spPr>
          <a:xfrm>
            <a:off x="76200" y="304800"/>
            <a:ext cx="12039600" cy="1219200"/>
          </a:xfrm>
        </p:spPr>
        <p:txBody>
          <a:bodyPr rtlCol="0">
            <a:normAutofit/>
          </a:bodyPr>
          <a:lstStyle/>
          <a:p>
            <a:pPr marL="838200" indent="-838200" eaLnBrk="1" fontAlgn="auto" hangingPunct="1">
              <a:spcAft>
                <a:spcPts val="0"/>
              </a:spcAft>
              <a:defRPr/>
            </a:pPr>
            <a:r>
              <a:rPr lang="en-US" sz="4400" dirty="0">
                <a:solidFill>
                  <a:schemeClr val="bg1"/>
                </a:solidFill>
              </a:rPr>
              <a:t>5. Was “head” well known to mean “source”?</a:t>
            </a:r>
            <a:endParaRPr lang="en-US" altLang="en-US" sz="4400" dirty="0">
              <a:solidFill>
                <a:schemeClr val="bg1"/>
              </a:solidFill>
              <a:effectLst>
                <a:outerShdw blurRad="38100" dist="38100" dir="2700000" algn="tl">
                  <a:srgbClr val="000000"/>
                </a:outerShdw>
              </a:effectLst>
            </a:endParaRPr>
          </a:p>
        </p:txBody>
      </p:sp>
      <p:sp>
        <p:nvSpPr>
          <p:cNvPr id="91139" name="Rectangle 3">
            <a:extLst>
              <a:ext uri="{FF2B5EF4-FFF2-40B4-BE49-F238E27FC236}">
                <a16:creationId xmlns:a16="http://schemas.microsoft.com/office/drawing/2014/main" id="{AF306972-17CA-4C4C-9E26-C9FA6BF041EF}"/>
              </a:ext>
            </a:extLst>
          </p:cNvPr>
          <p:cNvSpPr>
            <a:spLocks noGrp="1" noChangeArrowheads="1"/>
          </p:cNvSpPr>
          <p:nvPr>
            <p:ph type="subTitle" idx="1"/>
          </p:nvPr>
        </p:nvSpPr>
        <p:spPr>
          <a:xfrm>
            <a:off x="228600" y="1524000"/>
            <a:ext cx="11734800" cy="5334000"/>
          </a:xfrm>
        </p:spPr>
        <p:txBody>
          <a:bodyPr rtlCol="0">
            <a:noAutofit/>
          </a:bodyPr>
          <a:lstStyle/>
          <a:p>
            <a:r>
              <a:rPr lang="en-US" sz="2800" dirty="0">
                <a:solidFill>
                  <a:schemeClr val="bg1"/>
                </a:solidFill>
              </a:rPr>
              <a:t>The </a:t>
            </a:r>
            <a:r>
              <a:rPr lang="en-US" sz="2800" b="1" dirty="0">
                <a:solidFill>
                  <a:srgbClr val="FFC000"/>
                </a:solidFill>
              </a:rPr>
              <a:t>most commonly cited </a:t>
            </a:r>
            <a:r>
              <a:rPr lang="en-US" sz="2800" dirty="0">
                <a:solidFill>
                  <a:schemeClr val="bg1"/>
                </a:solidFill>
              </a:rPr>
              <a:t>saying using “head” as a metaphor is </a:t>
            </a:r>
          </a:p>
          <a:p>
            <a:r>
              <a:rPr lang="en-US" sz="2800" i="1" dirty="0">
                <a:solidFill>
                  <a:schemeClr val="bg1"/>
                </a:solidFill>
              </a:rPr>
              <a:t>Orphic fragment</a:t>
            </a:r>
            <a:r>
              <a:rPr lang="en-US" sz="2800" dirty="0">
                <a:solidFill>
                  <a:schemeClr val="bg1"/>
                </a:solidFill>
              </a:rPr>
              <a:t> 21a</a:t>
            </a:r>
          </a:p>
          <a:p>
            <a:pPr>
              <a:lnSpc>
                <a:spcPct val="150000"/>
              </a:lnSpc>
            </a:pPr>
            <a:r>
              <a:rPr lang="en-US" sz="2800" dirty="0">
                <a:solidFill>
                  <a:schemeClr val="bg1"/>
                </a:solidFill>
              </a:rPr>
              <a:t>“he is himself the </a:t>
            </a:r>
            <a:r>
              <a:rPr lang="en-US" sz="2800" b="1" dirty="0">
                <a:solidFill>
                  <a:srgbClr val="FFC000"/>
                </a:solidFill>
              </a:rPr>
              <a:t>cause</a:t>
            </a:r>
            <a:r>
              <a:rPr lang="en-US" sz="2800" dirty="0">
                <a:solidFill>
                  <a:schemeClr val="bg1"/>
                </a:solidFill>
              </a:rPr>
              <a:t> (</a:t>
            </a:r>
            <a:r>
              <a:rPr lang="en-US" sz="2800" b="1" i="1" dirty="0" err="1">
                <a:solidFill>
                  <a:srgbClr val="FFC000"/>
                </a:solidFill>
              </a:rPr>
              <a:t>aitios</a:t>
            </a:r>
            <a:r>
              <a:rPr lang="en-US" sz="2800" dirty="0">
                <a:solidFill>
                  <a:schemeClr val="bg1"/>
                </a:solidFill>
              </a:rPr>
              <a:t>) of all things. Wherefore it is well said in the Orphic Hymns,</a:t>
            </a:r>
          </a:p>
          <a:p>
            <a:pPr>
              <a:lnSpc>
                <a:spcPct val="150000"/>
              </a:lnSpc>
            </a:pPr>
            <a:r>
              <a:rPr lang="en-US" sz="2800" dirty="0">
                <a:solidFill>
                  <a:schemeClr val="bg1"/>
                </a:solidFill>
              </a:rPr>
              <a:t>Zeus was born first, Zeus the last with bright vivid lightning,</a:t>
            </a:r>
          </a:p>
          <a:p>
            <a:pPr>
              <a:lnSpc>
                <a:spcPct val="150000"/>
              </a:lnSpc>
            </a:pPr>
            <a:r>
              <a:rPr lang="en-US" sz="2800" dirty="0">
                <a:solidFill>
                  <a:schemeClr val="bg1"/>
                </a:solidFill>
              </a:rPr>
              <a:t>Zeus the </a:t>
            </a:r>
            <a:r>
              <a:rPr lang="en-US" sz="2800" b="1" dirty="0">
                <a:solidFill>
                  <a:srgbClr val="FFC000"/>
                </a:solidFill>
              </a:rPr>
              <a:t>head</a:t>
            </a:r>
            <a:r>
              <a:rPr lang="en-US" sz="2800" dirty="0">
                <a:solidFill>
                  <a:schemeClr val="bg1"/>
                </a:solidFill>
              </a:rPr>
              <a:t> (</a:t>
            </a:r>
            <a:r>
              <a:rPr lang="en-US" altLang="en-US" sz="2800" b="1" i="1" dirty="0" err="1">
                <a:solidFill>
                  <a:schemeClr val="accent4"/>
                </a:solidFill>
                <a:effectLst>
                  <a:outerShdw blurRad="38100" dist="38100" dir="2700000" algn="tl">
                    <a:srgbClr val="000000"/>
                  </a:outerShdw>
                </a:effectLst>
              </a:rPr>
              <a:t>kephalē</a:t>
            </a:r>
            <a:r>
              <a:rPr lang="en-US" sz="2800" dirty="0">
                <a:solidFill>
                  <a:schemeClr val="bg1"/>
                </a:solidFill>
              </a:rPr>
              <a:t>), Zeus the middle, Zeus through whom all things </a:t>
            </a:r>
            <a:r>
              <a:rPr lang="en-US" sz="2800" b="1" dirty="0">
                <a:solidFill>
                  <a:srgbClr val="FFC000"/>
                </a:solidFill>
              </a:rPr>
              <a:t>are fulfilled </a:t>
            </a:r>
          </a:p>
          <a:p>
            <a:pPr>
              <a:lnSpc>
                <a:spcPct val="150000"/>
              </a:lnSpc>
            </a:pPr>
            <a:r>
              <a:rPr lang="en-US" sz="2800" dirty="0">
                <a:solidFill>
                  <a:schemeClr val="bg1"/>
                </a:solidFill>
              </a:rPr>
              <a:t>Acts 17:28 quotes from Aratus,</a:t>
            </a:r>
            <a:r>
              <a:rPr lang="en-US" sz="2800" i="1" dirty="0">
                <a:solidFill>
                  <a:schemeClr val="bg1"/>
                </a:solidFill>
              </a:rPr>
              <a:t> </a:t>
            </a:r>
            <a:r>
              <a:rPr lang="en-US" sz="2800" i="1" dirty="0" err="1">
                <a:solidFill>
                  <a:schemeClr val="bg1"/>
                </a:solidFill>
              </a:rPr>
              <a:t>Phaen</a:t>
            </a:r>
            <a:r>
              <a:rPr lang="en-US" sz="2800" i="1" dirty="0">
                <a:solidFill>
                  <a:schemeClr val="bg1"/>
                </a:solidFill>
              </a:rPr>
              <a:t>.</a:t>
            </a:r>
            <a:r>
              <a:rPr lang="en-US" sz="2800" dirty="0">
                <a:solidFill>
                  <a:schemeClr val="bg1"/>
                </a:solidFill>
              </a:rPr>
              <a:t> 5a, “for we are his </a:t>
            </a:r>
            <a:r>
              <a:rPr lang="en-US" sz="2800" b="1" dirty="0">
                <a:solidFill>
                  <a:srgbClr val="FFC000"/>
                </a:solidFill>
              </a:rPr>
              <a:t>offspring</a:t>
            </a:r>
            <a:r>
              <a:rPr lang="en-US" sz="2800" dirty="0">
                <a:solidFill>
                  <a:schemeClr val="bg1"/>
                </a:solidFill>
              </a:rPr>
              <a:t>”</a:t>
            </a:r>
            <a:endParaRPr lang="en-US" sz="2800" b="1" dirty="0">
              <a:solidFill>
                <a:schemeClr val="bg1"/>
              </a:solidFill>
            </a:endParaRPr>
          </a:p>
        </p:txBody>
      </p:sp>
    </p:spTree>
    <p:extLst>
      <p:ext uri="{BB962C8B-B14F-4D97-AF65-F5344CB8AC3E}">
        <p14:creationId xmlns:p14="http://schemas.microsoft.com/office/powerpoint/2010/main" val="16434236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363ADBFF-EE17-F146-A223-D21DB1EC9C93}"/>
              </a:ext>
            </a:extLst>
          </p:cNvPr>
          <p:cNvSpPr>
            <a:spLocks noGrp="1" noChangeArrowheads="1"/>
          </p:cNvSpPr>
          <p:nvPr>
            <p:ph type="ctrTitle"/>
          </p:nvPr>
        </p:nvSpPr>
        <p:spPr>
          <a:xfrm>
            <a:off x="76200" y="304800"/>
            <a:ext cx="12039600" cy="1219200"/>
          </a:xfrm>
        </p:spPr>
        <p:txBody>
          <a:bodyPr rtlCol="0">
            <a:normAutofit/>
          </a:bodyPr>
          <a:lstStyle/>
          <a:p>
            <a:pPr marL="838200" indent="-838200" eaLnBrk="1" fontAlgn="auto" hangingPunct="1">
              <a:spcAft>
                <a:spcPts val="0"/>
              </a:spcAft>
              <a:defRPr/>
            </a:pPr>
            <a:r>
              <a:rPr lang="en-US" sz="4400" dirty="0">
                <a:solidFill>
                  <a:schemeClr val="bg1"/>
                </a:solidFill>
              </a:rPr>
              <a:t>5. Was “head” well known to mean “source”?</a:t>
            </a:r>
            <a:endParaRPr lang="en-US" altLang="en-US" sz="4400" dirty="0">
              <a:solidFill>
                <a:schemeClr val="bg1"/>
              </a:solidFill>
              <a:effectLst>
                <a:outerShdw blurRad="38100" dist="38100" dir="2700000" algn="tl">
                  <a:srgbClr val="000000"/>
                </a:outerShdw>
              </a:effectLst>
            </a:endParaRPr>
          </a:p>
        </p:txBody>
      </p:sp>
      <p:sp>
        <p:nvSpPr>
          <p:cNvPr id="91139" name="Rectangle 3">
            <a:extLst>
              <a:ext uri="{FF2B5EF4-FFF2-40B4-BE49-F238E27FC236}">
                <a16:creationId xmlns:a16="http://schemas.microsoft.com/office/drawing/2014/main" id="{AF306972-17CA-4C4C-9E26-C9FA6BF041EF}"/>
              </a:ext>
            </a:extLst>
          </p:cNvPr>
          <p:cNvSpPr>
            <a:spLocks noGrp="1" noChangeArrowheads="1"/>
          </p:cNvSpPr>
          <p:nvPr>
            <p:ph type="subTitle" idx="1"/>
          </p:nvPr>
        </p:nvSpPr>
        <p:spPr>
          <a:xfrm>
            <a:off x="228600" y="1524000"/>
            <a:ext cx="11734800" cy="5334000"/>
          </a:xfrm>
        </p:spPr>
        <p:txBody>
          <a:bodyPr rtlCol="0">
            <a:noAutofit/>
          </a:bodyPr>
          <a:lstStyle/>
          <a:p>
            <a:pPr>
              <a:lnSpc>
                <a:spcPct val="150000"/>
              </a:lnSpc>
            </a:pPr>
            <a:r>
              <a:rPr lang="en-US" sz="2800" i="1" dirty="0">
                <a:solidFill>
                  <a:schemeClr val="bg1"/>
                </a:solidFill>
              </a:rPr>
              <a:t>Orphic fragment</a:t>
            </a:r>
            <a:r>
              <a:rPr lang="en-US" sz="2800" dirty="0">
                <a:solidFill>
                  <a:schemeClr val="bg1"/>
                </a:solidFill>
              </a:rPr>
              <a:t> 168 and both the Loeb Classical Library and Johan C. Thom editions of Pseudo-Aristotle, </a:t>
            </a:r>
            <a:r>
              <a:rPr lang="en-US" sz="2800" i="1" dirty="0">
                <a:solidFill>
                  <a:schemeClr val="bg1"/>
                </a:solidFill>
              </a:rPr>
              <a:t>On the Cosmos </a:t>
            </a:r>
            <a:r>
              <a:rPr lang="en-US" sz="2800" dirty="0">
                <a:solidFill>
                  <a:schemeClr val="bg1"/>
                </a:solidFill>
              </a:rPr>
              <a:t>7 p. 401 a 27–30 repeat this saying using the same words except they substitute “</a:t>
            </a:r>
            <a:r>
              <a:rPr lang="en-US" sz="2800" b="1" dirty="0">
                <a:solidFill>
                  <a:srgbClr val="FFC000"/>
                </a:solidFill>
              </a:rPr>
              <a:t>from Zeus all things exist</a:t>
            </a:r>
            <a:r>
              <a:rPr lang="en-US" sz="2800" dirty="0">
                <a:solidFill>
                  <a:schemeClr val="bg1"/>
                </a:solidFill>
              </a:rPr>
              <a:t>” for “are fulfilled”</a:t>
            </a:r>
          </a:p>
          <a:p>
            <a:pPr>
              <a:lnSpc>
                <a:spcPct val="150000"/>
              </a:lnSpc>
            </a:pPr>
            <a:endParaRPr lang="en-US" sz="1200" dirty="0">
              <a:solidFill>
                <a:schemeClr val="bg1"/>
              </a:solidFill>
            </a:endParaRPr>
          </a:p>
          <a:p>
            <a:pPr>
              <a:lnSpc>
                <a:spcPct val="150000"/>
              </a:lnSpc>
            </a:pPr>
            <a:r>
              <a:rPr lang="en-US" sz="2800" dirty="0">
                <a:solidFill>
                  <a:schemeClr val="bg1"/>
                </a:solidFill>
              </a:rPr>
              <a:t> Zeus the </a:t>
            </a:r>
            <a:r>
              <a:rPr lang="en-US" sz="2800" b="1" dirty="0">
                <a:solidFill>
                  <a:srgbClr val="FFC000"/>
                </a:solidFill>
              </a:rPr>
              <a:t>head</a:t>
            </a:r>
            <a:r>
              <a:rPr lang="en-US" sz="2800" dirty="0">
                <a:solidFill>
                  <a:schemeClr val="bg1"/>
                </a:solidFill>
              </a:rPr>
              <a:t> (</a:t>
            </a:r>
            <a:r>
              <a:rPr lang="en-US" altLang="en-US" sz="2800" b="1" i="1" dirty="0" err="1">
                <a:solidFill>
                  <a:schemeClr val="accent4"/>
                </a:solidFill>
                <a:effectLst>
                  <a:outerShdw blurRad="38100" dist="38100" dir="2700000" algn="tl">
                    <a:srgbClr val="000000"/>
                  </a:outerShdw>
                </a:effectLst>
              </a:rPr>
              <a:t>kephalē</a:t>
            </a:r>
            <a:r>
              <a:rPr lang="en-US" sz="2800" dirty="0">
                <a:solidFill>
                  <a:schemeClr val="bg1"/>
                </a:solidFill>
              </a:rPr>
              <a:t>), Zeus the middle, from Zeus all things exist”</a:t>
            </a:r>
          </a:p>
          <a:p>
            <a:pPr>
              <a:lnSpc>
                <a:spcPct val="150000"/>
              </a:lnSpc>
            </a:pPr>
            <a:r>
              <a:rPr lang="en-US" sz="2800" dirty="0">
                <a:solidFill>
                  <a:schemeClr val="bg1"/>
                </a:solidFill>
              </a:rPr>
              <a:t> This explicitly associates “</a:t>
            </a:r>
            <a:r>
              <a:rPr lang="en-US" sz="2800" b="1" dirty="0">
                <a:solidFill>
                  <a:srgbClr val="FFC000"/>
                </a:solidFill>
              </a:rPr>
              <a:t>head</a:t>
            </a:r>
            <a:r>
              <a:rPr lang="en-US" sz="2800" dirty="0">
                <a:solidFill>
                  <a:schemeClr val="bg1"/>
                </a:solidFill>
              </a:rPr>
              <a:t>” as “</a:t>
            </a:r>
            <a:r>
              <a:rPr lang="en-US" sz="2800" b="1" dirty="0">
                <a:solidFill>
                  <a:srgbClr val="FFC000"/>
                </a:solidFill>
              </a:rPr>
              <a:t>source</a:t>
            </a:r>
            <a:r>
              <a:rPr lang="en-US" sz="2800" dirty="0">
                <a:solidFill>
                  <a:schemeClr val="bg1"/>
                </a:solidFill>
              </a:rPr>
              <a:t>” </a:t>
            </a:r>
          </a:p>
        </p:txBody>
      </p:sp>
    </p:spTree>
    <p:extLst>
      <p:ext uri="{BB962C8B-B14F-4D97-AF65-F5344CB8AC3E}">
        <p14:creationId xmlns:p14="http://schemas.microsoft.com/office/powerpoint/2010/main" val="24561065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363ADBFF-EE17-F146-A223-D21DB1EC9C93}"/>
              </a:ext>
            </a:extLst>
          </p:cNvPr>
          <p:cNvSpPr>
            <a:spLocks noGrp="1" noChangeArrowheads="1"/>
          </p:cNvSpPr>
          <p:nvPr>
            <p:ph type="ctrTitle"/>
          </p:nvPr>
        </p:nvSpPr>
        <p:spPr>
          <a:xfrm>
            <a:off x="76200" y="304800"/>
            <a:ext cx="12039600" cy="1219200"/>
          </a:xfrm>
        </p:spPr>
        <p:txBody>
          <a:bodyPr rtlCol="0">
            <a:normAutofit/>
          </a:bodyPr>
          <a:lstStyle/>
          <a:p>
            <a:pPr marL="838200" indent="-838200" eaLnBrk="1" fontAlgn="auto" hangingPunct="1">
              <a:spcAft>
                <a:spcPts val="0"/>
              </a:spcAft>
              <a:defRPr/>
            </a:pPr>
            <a:r>
              <a:rPr lang="en-US" sz="4400" dirty="0">
                <a:solidFill>
                  <a:schemeClr val="bg1"/>
                </a:solidFill>
              </a:rPr>
              <a:t>5. Was “head” well known to mean “source”?</a:t>
            </a:r>
            <a:endParaRPr lang="en-US" altLang="en-US" sz="4400" dirty="0">
              <a:solidFill>
                <a:schemeClr val="bg1"/>
              </a:solidFill>
              <a:effectLst>
                <a:outerShdw blurRad="38100" dist="38100" dir="2700000" algn="tl">
                  <a:srgbClr val="000000"/>
                </a:outerShdw>
              </a:effectLst>
            </a:endParaRPr>
          </a:p>
        </p:txBody>
      </p:sp>
      <p:sp>
        <p:nvSpPr>
          <p:cNvPr id="91139" name="Rectangle 3">
            <a:extLst>
              <a:ext uri="{FF2B5EF4-FFF2-40B4-BE49-F238E27FC236}">
                <a16:creationId xmlns:a16="http://schemas.microsoft.com/office/drawing/2014/main" id="{AF306972-17CA-4C4C-9E26-C9FA6BF041EF}"/>
              </a:ext>
            </a:extLst>
          </p:cNvPr>
          <p:cNvSpPr>
            <a:spLocks noGrp="1" noChangeArrowheads="1"/>
          </p:cNvSpPr>
          <p:nvPr>
            <p:ph type="subTitle" idx="1"/>
          </p:nvPr>
        </p:nvSpPr>
        <p:spPr>
          <a:xfrm>
            <a:off x="228600" y="1524000"/>
            <a:ext cx="11734800" cy="5334000"/>
          </a:xfrm>
        </p:spPr>
        <p:txBody>
          <a:bodyPr rtlCol="0">
            <a:noAutofit/>
          </a:bodyPr>
          <a:lstStyle/>
          <a:p>
            <a:pPr>
              <a:lnSpc>
                <a:spcPct val="150000"/>
              </a:lnSpc>
            </a:pPr>
            <a:r>
              <a:rPr lang="en-US" sz="2800" dirty="0">
                <a:solidFill>
                  <a:schemeClr val="bg1"/>
                </a:solidFill>
              </a:rPr>
              <a:t>Eusebius, </a:t>
            </a:r>
            <a:r>
              <a:rPr lang="en-US" sz="2800" i="1" dirty="0" err="1">
                <a:solidFill>
                  <a:schemeClr val="bg1"/>
                </a:solidFill>
              </a:rPr>
              <a:t>Praep</a:t>
            </a:r>
            <a:r>
              <a:rPr lang="en-US" sz="2800" i="1" dirty="0">
                <a:solidFill>
                  <a:schemeClr val="bg1"/>
                </a:solidFill>
              </a:rPr>
              <a:t>. </a:t>
            </a:r>
            <a:r>
              <a:rPr lang="en-US" sz="2800" i="1" dirty="0" err="1">
                <a:solidFill>
                  <a:schemeClr val="bg1"/>
                </a:solidFill>
              </a:rPr>
              <a:t>ev</a:t>
            </a:r>
            <a:r>
              <a:rPr lang="en-US" sz="2800" i="1" dirty="0">
                <a:solidFill>
                  <a:schemeClr val="bg1"/>
                </a:solidFill>
              </a:rPr>
              <a:t>. </a:t>
            </a:r>
            <a:r>
              <a:rPr lang="en-US" sz="2800" dirty="0">
                <a:solidFill>
                  <a:schemeClr val="bg1"/>
                </a:solidFill>
              </a:rPr>
              <a:t>3.9.2, citing Porphyry, quotes the Orphic hymn to “Zeus the head” introduced with “</a:t>
            </a:r>
            <a:r>
              <a:rPr lang="en-US" sz="2800" b="1" dirty="0">
                <a:solidFill>
                  <a:srgbClr val="FFC000"/>
                </a:solidFill>
              </a:rPr>
              <a:t>he created all things</a:t>
            </a:r>
            <a:r>
              <a:rPr lang="en-US" sz="2800" dirty="0">
                <a:solidFill>
                  <a:schemeClr val="bg1"/>
                </a:solidFill>
              </a:rPr>
              <a:t>” and followed by “</a:t>
            </a:r>
            <a:r>
              <a:rPr lang="en-US" sz="2800" b="1" dirty="0">
                <a:solidFill>
                  <a:srgbClr val="FFC000"/>
                </a:solidFill>
              </a:rPr>
              <a:t>Zeus alone first cause of all</a:t>
            </a:r>
            <a:r>
              <a:rPr lang="en-US" sz="2800" dirty="0">
                <a:solidFill>
                  <a:schemeClr val="bg1"/>
                </a:solidFill>
              </a:rPr>
              <a:t>” and “[Zeus] is the mind </a:t>
            </a:r>
            <a:r>
              <a:rPr lang="en-US" sz="2800" b="1" dirty="0">
                <a:solidFill>
                  <a:srgbClr val="FFC000"/>
                </a:solidFill>
              </a:rPr>
              <a:t>from which he brings forth all things</a:t>
            </a:r>
            <a:r>
              <a:rPr lang="en-US" sz="2800" dirty="0">
                <a:solidFill>
                  <a:schemeClr val="bg1"/>
                </a:solidFill>
              </a:rPr>
              <a:t>, and by his thoughts </a:t>
            </a:r>
            <a:r>
              <a:rPr lang="en-US" sz="2800" b="1" dirty="0">
                <a:solidFill>
                  <a:srgbClr val="FFC000"/>
                </a:solidFill>
              </a:rPr>
              <a:t>creates</a:t>
            </a:r>
            <a:r>
              <a:rPr lang="en-US" sz="2800" dirty="0">
                <a:solidFill>
                  <a:schemeClr val="bg1"/>
                </a:solidFill>
              </a:rPr>
              <a:t> them”</a:t>
            </a:r>
          </a:p>
          <a:p>
            <a:pPr>
              <a:lnSpc>
                <a:spcPct val="150000"/>
              </a:lnSpc>
            </a:pPr>
            <a:endParaRPr lang="en-US" sz="800" dirty="0">
              <a:solidFill>
                <a:schemeClr val="bg1"/>
              </a:solidFill>
            </a:endParaRPr>
          </a:p>
          <a:p>
            <a:pPr>
              <a:lnSpc>
                <a:spcPct val="150000"/>
              </a:lnSpc>
            </a:pPr>
            <a:r>
              <a:rPr lang="en-US" sz="2800" dirty="0">
                <a:solidFill>
                  <a:schemeClr val="bg1"/>
                </a:solidFill>
              </a:rPr>
              <a:t>Both </a:t>
            </a:r>
            <a:r>
              <a:rPr lang="en-US" sz="2800" dirty="0" err="1">
                <a:solidFill>
                  <a:schemeClr val="bg1"/>
                </a:solidFill>
              </a:rPr>
              <a:t>Stobaeus</a:t>
            </a:r>
            <a:r>
              <a:rPr lang="en-US" sz="2800" dirty="0">
                <a:solidFill>
                  <a:schemeClr val="bg1"/>
                </a:solidFill>
              </a:rPr>
              <a:t>, </a:t>
            </a:r>
            <a:r>
              <a:rPr lang="en-US" sz="2800" i="1" dirty="0" err="1">
                <a:solidFill>
                  <a:schemeClr val="bg1"/>
                </a:solidFill>
              </a:rPr>
              <a:t>Eclog</a:t>
            </a:r>
            <a:r>
              <a:rPr lang="en-US" sz="2800" i="1" dirty="0">
                <a:solidFill>
                  <a:schemeClr val="bg1"/>
                </a:solidFill>
              </a:rPr>
              <a:t>. </a:t>
            </a:r>
            <a:r>
              <a:rPr lang="en-US" sz="2800" dirty="0">
                <a:solidFill>
                  <a:schemeClr val="bg1"/>
                </a:solidFill>
              </a:rPr>
              <a:t>1.23.2 and Proclus, </a:t>
            </a:r>
            <a:r>
              <a:rPr lang="en-US" sz="2800" i="1" dirty="0">
                <a:solidFill>
                  <a:schemeClr val="bg1"/>
                </a:solidFill>
              </a:rPr>
              <a:t>Commentary on Plato’s Timaeus</a:t>
            </a:r>
            <a:r>
              <a:rPr lang="en-US" sz="2800" dirty="0">
                <a:solidFill>
                  <a:schemeClr val="bg1"/>
                </a:solidFill>
              </a:rPr>
              <a:t> [28C] 1:313 line 21, 23b, and 23.6 quote </a:t>
            </a:r>
          </a:p>
          <a:p>
            <a:pPr>
              <a:lnSpc>
                <a:spcPct val="150000"/>
              </a:lnSpc>
            </a:pPr>
            <a:r>
              <a:rPr lang="en-US" sz="2800" dirty="0">
                <a:solidFill>
                  <a:schemeClr val="bg1"/>
                </a:solidFill>
              </a:rPr>
              <a:t>“Zeus the </a:t>
            </a:r>
            <a:r>
              <a:rPr lang="en-US" sz="2800" b="1" dirty="0">
                <a:solidFill>
                  <a:srgbClr val="FFC000"/>
                </a:solidFill>
              </a:rPr>
              <a:t>head</a:t>
            </a:r>
            <a:r>
              <a:rPr lang="en-US" sz="2800" dirty="0">
                <a:solidFill>
                  <a:schemeClr val="bg1"/>
                </a:solidFill>
              </a:rPr>
              <a:t>” and explain, “Zeus himself </a:t>
            </a:r>
            <a:r>
              <a:rPr lang="en-US" sz="2800" b="1" dirty="0">
                <a:solidFill>
                  <a:srgbClr val="FFC000"/>
                </a:solidFill>
              </a:rPr>
              <a:t>first author of everything</a:t>
            </a:r>
            <a:r>
              <a:rPr lang="en-US" sz="2800" dirty="0">
                <a:solidFill>
                  <a:schemeClr val="bg1"/>
                </a:solidFill>
              </a:rPr>
              <a:t>” </a:t>
            </a:r>
            <a:endParaRPr lang="en-US" sz="2800" b="1" dirty="0">
              <a:solidFill>
                <a:schemeClr val="bg1"/>
              </a:solidFill>
            </a:endParaRPr>
          </a:p>
        </p:txBody>
      </p:sp>
    </p:spTree>
    <p:extLst>
      <p:ext uri="{BB962C8B-B14F-4D97-AF65-F5344CB8AC3E}">
        <p14:creationId xmlns:p14="http://schemas.microsoft.com/office/powerpoint/2010/main" val="1799825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363ADBFF-EE17-F146-A223-D21DB1EC9C93}"/>
              </a:ext>
            </a:extLst>
          </p:cNvPr>
          <p:cNvSpPr>
            <a:spLocks noGrp="1" noChangeArrowheads="1"/>
          </p:cNvSpPr>
          <p:nvPr>
            <p:ph type="ctrTitle"/>
          </p:nvPr>
        </p:nvSpPr>
        <p:spPr>
          <a:xfrm>
            <a:off x="1905000" y="304800"/>
            <a:ext cx="8382000" cy="1219200"/>
          </a:xfrm>
        </p:spPr>
        <p:txBody>
          <a:bodyPr rtlCol="0">
            <a:normAutofit/>
          </a:bodyPr>
          <a:lstStyle/>
          <a:p>
            <a:pPr marL="838200" indent="-838200" eaLnBrk="1" fontAlgn="auto" hangingPunct="1">
              <a:spcAft>
                <a:spcPts val="0"/>
              </a:spcAft>
              <a:defRPr/>
            </a:pPr>
            <a:r>
              <a:rPr lang="en-US" dirty="0">
                <a:solidFill>
                  <a:schemeClr val="bg1"/>
                </a:solidFill>
              </a:rPr>
              <a:t>Cyril of Alexandria</a:t>
            </a:r>
            <a:endParaRPr lang="en-US" altLang="en-US" dirty="0">
              <a:solidFill>
                <a:schemeClr val="bg1"/>
              </a:solidFill>
              <a:effectLst>
                <a:outerShdw blurRad="38100" dist="38100" dir="2700000" algn="tl">
                  <a:srgbClr val="000000"/>
                </a:outerShdw>
              </a:effectLst>
            </a:endParaRPr>
          </a:p>
        </p:txBody>
      </p:sp>
      <p:sp>
        <p:nvSpPr>
          <p:cNvPr id="91139" name="Rectangle 3">
            <a:extLst>
              <a:ext uri="{FF2B5EF4-FFF2-40B4-BE49-F238E27FC236}">
                <a16:creationId xmlns:a16="http://schemas.microsoft.com/office/drawing/2014/main" id="{AF306972-17CA-4C4C-9E26-C9FA6BF041EF}"/>
              </a:ext>
            </a:extLst>
          </p:cNvPr>
          <p:cNvSpPr>
            <a:spLocks noGrp="1" noChangeArrowheads="1"/>
          </p:cNvSpPr>
          <p:nvPr>
            <p:ph type="subTitle" idx="1"/>
          </p:nvPr>
        </p:nvSpPr>
        <p:spPr>
          <a:xfrm>
            <a:off x="685800" y="1524000"/>
            <a:ext cx="10668000" cy="5105400"/>
          </a:xfrm>
        </p:spPr>
        <p:txBody>
          <a:bodyPr rtlCol="0">
            <a:noAutofit/>
          </a:bodyPr>
          <a:lstStyle/>
          <a:p>
            <a:pPr eaLnBrk="1" fontAlgn="auto" hangingPunct="1">
              <a:lnSpc>
                <a:spcPct val="120000"/>
              </a:lnSpc>
              <a:spcAft>
                <a:spcPts val="0"/>
              </a:spcAft>
              <a:defRPr/>
            </a:pPr>
            <a:r>
              <a:rPr lang="en-US" sz="2800" i="1" dirty="0">
                <a:solidFill>
                  <a:schemeClr val="bg1"/>
                </a:solidFill>
              </a:rPr>
              <a:t>de recta fide ad </a:t>
            </a:r>
            <a:r>
              <a:rPr lang="en-US" sz="2800" i="1" dirty="0" err="1">
                <a:solidFill>
                  <a:schemeClr val="bg1"/>
                </a:solidFill>
              </a:rPr>
              <a:t>Arcadiam</a:t>
            </a:r>
            <a:r>
              <a:rPr lang="en-US" sz="2800" i="1" dirty="0">
                <a:solidFill>
                  <a:schemeClr val="bg1"/>
                </a:solidFill>
              </a:rPr>
              <a:t> et </a:t>
            </a:r>
            <a:r>
              <a:rPr lang="en-US" sz="2800" i="1" dirty="0" err="1">
                <a:solidFill>
                  <a:schemeClr val="bg1"/>
                </a:solidFill>
              </a:rPr>
              <a:t>Marinam</a:t>
            </a:r>
            <a:r>
              <a:rPr lang="en-US" sz="2800" i="1" dirty="0">
                <a:solidFill>
                  <a:schemeClr val="bg1"/>
                </a:solidFill>
              </a:rPr>
              <a:t> </a:t>
            </a:r>
            <a:r>
              <a:rPr lang="en-US" sz="2800" dirty="0">
                <a:solidFill>
                  <a:schemeClr val="bg1"/>
                </a:solidFill>
              </a:rPr>
              <a:t>1.1.5.5(2).63</a:t>
            </a:r>
          </a:p>
          <a:p>
            <a:pPr eaLnBrk="1" fontAlgn="auto" hangingPunct="1">
              <a:lnSpc>
                <a:spcPct val="120000"/>
              </a:lnSpc>
              <a:spcAft>
                <a:spcPts val="0"/>
              </a:spcAft>
              <a:defRPr/>
            </a:pPr>
            <a:r>
              <a:rPr lang="en-US" sz="2800" dirty="0">
                <a:solidFill>
                  <a:schemeClr val="bg1"/>
                </a:solidFill>
              </a:rPr>
              <a:t>the source (</a:t>
            </a:r>
            <a:r>
              <a:rPr lang="en-US" sz="2800" b="1" dirty="0" err="1">
                <a:solidFill>
                  <a:srgbClr val="FFC000"/>
                </a:solidFill>
              </a:rPr>
              <a:t>arch</a:t>
            </a:r>
            <a:r>
              <a:rPr lang="en-US" sz="2800" dirty="0" err="1">
                <a:solidFill>
                  <a:srgbClr val="FFC000"/>
                </a:solidFill>
                <a:latin typeface="Arial" panose="020B0604020202020204" pitchFamily="34" charset="0"/>
                <a:cs typeface="Arial" panose="020B0604020202020204" pitchFamily="34" charset="0"/>
              </a:rPr>
              <a:t>e</a:t>
            </a:r>
            <a:r>
              <a:rPr lang="en-US" sz="2800" dirty="0">
                <a:solidFill>
                  <a:schemeClr val="bg1"/>
                </a:solidFill>
                <a:latin typeface="Arial" panose="020B0604020202020204" pitchFamily="34" charset="0"/>
                <a:cs typeface="Arial" panose="020B0604020202020204" pitchFamily="34" charset="0"/>
              </a:rPr>
              <a:t>̄</a:t>
            </a:r>
            <a:r>
              <a:rPr lang="en-US" sz="2800" dirty="0">
                <a:solidFill>
                  <a:schemeClr val="bg1"/>
                </a:solidFill>
              </a:rPr>
              <a:t>) of man [is] the </a:t>
            </a:r>
            <a:r>
              <a:rPr lang="en-US" sz="2800" b="1" dirty="0">
                <a:solidFill>
                  <a:srgbClr val="FFC000"/>
                </a:solidFill>
              </a:rPr>
              <a:t>Creator</a:t>
            </a:r>
            <a:r>
              <a:rPr lang="en-US" sz="2800" dirty="0">
                <a:solidFill>
                  <a:schemeClr val="bg1"/>
                </a:solidFill>
              </a:rPr>
              <a:t> God Thus we say that “the </a:t>
            </a:r>
            <a:r>
              <a:rPr lang="en-US" sz="2800" b="1" dirty="0">
                <a:solidFill>
                  <a:srgbClr val="FFC000"/>
                </a:solidFill>
              </a:rPr>
              <a:t>head</a:t>
            </a:r>
            <a:r>
              <a:rPr lang="en-US" sz="2800" b="1" dirty="0">
                <a:solidFill>
                  <a:schemeClr val="bg1"/>
                </a:solidFill>
              </a:rPr>
              <a:t> (</a:t>
            </a:r>
            <a:r>
              <a:rPr lang="en-US" sz="2800" b="1" dirty="0" err="1">
                <a:solidFill>
                  <a:srgbClr val="FFC000"/>
                </a:solidFill>
              </a:rPr>
              <a:t>kephal</a:t>
            </a:r>
            <a:r>
              <a:rPr lang="en-US" sz="2800" dirty="0" err="1">
                <a:solidFill>
                  <a:srgbClr val="FFC000"/>
                </a:solidFill>
                <a:latin typeface="Arial" panose="020B0604020202020204" pitchFamily="34" charset="0"/>
                <a:cs typeface="Arial" panose="020B0604020202020204" pitchFamily="34" charset="0"/>
              </a:rPr>
              <a:t>e</a:t>
            </a:r>
            <a:r>
              <a:rPr lang="en-US" sz="2800" dirty="0">
                <a:solidFill>
                  <a:schemeClr val="bg1"/>
                </a:solidFill>
                <a:latin typeface="Arial" panose="020B0604020202020204" pitchFamily="34" charset="0"/>
                <a:cs typeface="Arial" panose="020B0604020202020204" pitchFamily="34" charset="0"/>
              </a:rPr>
              <a:t>̄</a:t>
            </a:r>
            <a:r>
              <a:rPr lang="en-US" sz="2800" dirty="0">
                <a:solidFill>
                  <a:schemeClr val="bg1"/>
                </a:solidFill>
              </a:rPr>
              <a:t>) of every man is Christ,”                                     </a:t>
            </a:r>
            <a:r>
              <a:rPr lang="en-US" sz="2800" b="1" dirty="0">
                <a:solidFill>
                  <a:srgbClr val="FFC000"/>
                </a:solidFill>
              </a:rPr>
              <a:t>for</a:t>
            </a:r>
            <a:r>
              <a:rPr lang="en-US" sz="2800" dirty="0">
                <a:solidFill>
                  <a:schemeClr val="bg1"/>
                </a:solidFill>
              </a:rPr>
              <a:t> man was </a:t>
            </a:r>
            <a:r>
              <a:rPr lang="en-US" sz="2800" b="1" dirty="0">
                <a:solidFill>
                  <a:srgbClr val="FFC000"/>
                </a:solidFill>
              </a:rPr>
              <a:t>made</a:t>
            </a:r>
            <a:r>
              <a:rPr lang="en-US" sz="2800" dirty="0">
                <a:solidFill>
                  <a:schemeClr val="bg1"/>
                </a:solidFill>
              </a:rPr>
              <a:t> through him and </a:t>
            </a:r>
            <a:r>
              <a:rPr lang="en-US" sz="2800" b="1" dirty="0">
                <a:solidFill>
                  <a:srgbClr val="FFC000"/>
                </a:solidFill>
              </a:rPr>
              <a:t>brought into existence</a:t>
            </a:r>
            <a:r>
              <a:rPr lang="en-US" sz="2800" dirty="0">
                <a:solidFill>
                  <a:srgbClr val="FFC000"/>
                </a:solidFill>
              </a:rPr>
              <a:t> </a:t>
            </a:r>
            <a:r>
              <a:rPr lang="en-US" sz="2800" dirty="0">
                <a:solidFill>
                  <a:schemeClr val="bg1"/>
                </a:solidFill>
              </a:rPr>
              <a:t>…</a:t>
            </a:r>
          </a:p>
          <a:p>
            <a:pPr eaLnBrk="1" fontAlgn="auto" hangingPunct="1">
              <a:lnSpc>
                <a:spcPct val="120000"/>
              </a:lnSpc>
              <a:spcAft>
                <a:spcPts val="0"/>
              </a:spcAft>
              <a:defRPr/>
            </a:pPr>
            <a:r>
              <a:rPr lang="en-US" sz="2800" dirty="0">
                <a:solidFill>
                  <a:schemeClr val="bg1"/>
                </a:solidFill>
              </a:rPr>
              <a:t> “And the </a:t>
            </a:r>
            <a:r>
              <a:rPr lang="en-US" sz="2800" b="1" dirty="0">
                <a:solidFill>
                  <a:srgbClr val="FFC000"/>
                </a:solidFill>
              </a:rPr>
              <a:t>head</a:t>
            </a:r>
            <a:r>
              <a:rPr lang="en-US" sz="2800" dirty="0">
                <a:solidFill>
                  <a:schemeClr val="bg1"/>
                </a:solidFill>
              </a:rPr>
              <a:t> </a:t>
            </a:r>
            <a:r>
              <a:rPr lang="en-US" sz="2800" b="1" dirty="0">
                <a:solidFill>
                  <a:schemeClr val="bg1"/>
                </a:solidFill>
              </a:rPr>
              <a:t>(</a:t>
            </a:r>
            <a:r>
              <a:rPr lang="en-US" sz="2800" b="1" dirty="0" err="1">
                <a:solidFill>
                  <a:srgbClr val="FFC000"/>
                </a:solidFill>
              </a:rPr>
              <a:t>kephal</a:t>
            </a:r>
            <a:r>
              <a:rPr lang="en-US" sz="2800" dirty="0" err="1">
                <a:solidFill>
                  <a:srgbClr val="FFC000"/>
                </a:solidFill>
                <a:latin typeface="Arial" panose="020B0604020202020204" pitchFamily="34" charset="0"/>
                <a:cs typeface="Arial" panose="020B0604020202020204" pitchFamily="34" charset="0"/>
              </a:rPr>
              <a:t>e</a:t>
            </a:r>
            <a:r>
              <a:rPr lang="en-US" sz="2800" dirty="0">
                <a:solidFill>
                  <a:schemeClr val="bg1"/>
                </a:solidFill>
                <a:latin typeface="Arial" panose="020B0604020202020204" pitchFamily="34" charset="0"/>
                <a:cs typeface="Arial" panose="020B0604020202020204" pitchFamily="34" charset="0"/>
              </a:rPr>
              <a:t>̄</a:t>
            </a:r>
            <a:r>
              <a:rPr lang="en-US" sz="2800" dirty="0">
                <a:solidFill>
                  <a:schemeClr val="bg1"/>
                </a:solidFill>
              </a:rPr>
              <a:t>) of woman is the man,” </a:t>
            </a:r>
            <a:r>
              <a:rPr lang="en-US" sz="2800" b="1" dirty="0">
                <a:solidFill>
                  <a:srgbClr val="FFC000"/>
                </a:solidFill>
              </a:rPr>
              <a:t>because</a:t>
            </a:r>
            <a:r>
              <a:rPr lang="en-US" sz="2800" dirty="0">
                <a:solidFill>
                  <a:schemeClr val="bg1"/>
                </a:solidFill>
              </a:rPr>
              <a:t> she was </a:t>
            </a:r>
            <a:r>
              <a:rPr lang="en-US" sz="2800" b="1" dirty="0">
                <a:solidFill>
                  <a:srgbClr val="FFC000"/>
                </a:solidFill>
              </a:rPr>
              <a:t>taken out of</a:t>
            </a:r>
            <a:r>
              <a:rPr lang="en-US" sz="2800" dirty="0">
                <a:solidFill>
                  <a:srgbClr val="FFC000"/>
                </a:solidFill>
              </a:rPr>
              <a:t> </a:t>
            </a:r>
            <a:r>
              <a:rPr lang="en-US" sz="2800" dirty="0">
                <a:solidFill>
                  <a:schemeClr val="bg1"/>
                </a:solidFill>
              </a:rPr>
              <a:t>his flesh and so indeed has him as her </a:t>
            </a:r>
            <a:r>
              <a:rPr lang="en-US" sz="2800" b="1" dirty="0">
                <a:solidFill>
                  <a:srgbClr val="FFC000"/>
                </a:solidFill>
              </a:rPr>
              <a:t>source</a:t>
            </a:r>
            <a:r>
              <a:rPr lang="en-US" sz="2800" dirty="0">
                <a:solidFill>
                  <a:schemeClr val="bg1"/>
                </a:solidFill>
              </a:rPr>
              <a:t> (</a:t>
            </a:r>
            <a:r>
              <a:rPr lang="en-US" sz="2800" b="1" dirty="0" err="1">
                <a:solidFill>
                  <a:srgbClr val="FFC000"/>
                </a:solidFill>
              </a:rPr>
              <a:t>arch</a:t>
            </a:r>
            <a:r>
              <a:rPr lang="en-US" sz="2800" dirty="0" err="1">
                <a:solidFill>
                  <a:srgbClr val="FFC000"/>
                </a:solidFill>
                <a:latin typeface="Arial" panose="020B0604020202020204" pitchFamily="34" charset="0"/>
                <a:cs typeface="Arial" panose="020B0604020202020204" pitchFamily="34" charset="0"/>
              </a:rPr>
              <a:t>e</a:t>
            </a:r>
            <a:r>
              <a:rPr lang="en-US" sz="2800" dirty="0">
                <a:solidFill>
                  <a:schemeClr val="bg1"/>
                </a:solidFill>
                <a:latin typeface="Arial" panose="020B0604020202020204" pitchFamily="34" charset="0"/>
                <a:cs typeface="Arial" panose="020B0604020202020204" pitchFamily="34" charset="0"/>
              </a:rPr>
              <a:t>̄</a:t>
            </a:r>
            <a:r>
              <a:rPr lang="en-US" sz="2800" dirty="0">
                <a:solidFill>
                  <a:schemeClr val="bg1"/>
                </a:solidFill>
              </a:rPr>
              <a:t>)</a:t>
            </a:r>
          </a:p>
          <a:p>
            <a:pPr eaLnBrk="1" fontAlgn="auto" hangingPunct="1">
              <a:lnSpc>
                <a:spcPct val="120000"/>
              </a:lnSpc>
              <a:spcAft>
                <a:spcPts val="0"/>
              </a:spcAft>
              <a:defRPr/>
            </a:pPr>
            <a:r>
              <a:rPr lang="en-US" sz="2800" dirty="0">
                <a:solidFill>
                  <a:schemeClr val="bg1"/>
                </a:solidFill>
              </a:rPr>
              <a:t> Similarly, “the </a:t>
            </a:r>
            <a:r>
              <a:rPr lang="en-US" sz="2800" b="1" dirty="0">
                <a:solidFill>
                  <a:srgbClr val="FFC000"/>
                </a:solidFill>
              </a:rPr>
              <a:t>head</a:t>
            </a:r>
            <a:r>
              <a:rPr lang="en-US" sz="2800" dirty="0">
                <a:solidFill>
                  <a:schemeClr val="bg1"/>
                </a:solidFill>
              </a:rPr>
              <a:t> </a:t>
            </a:r>
            <a:r>
              <a:rPr lang="en-US" sz="2800" b="1" dirty="0">
                <a:solidFill>
                  <a:schemeClr val="bg1"/>
                </a:solidFill>
              </a:rPr>
              <a:t>(</a:t>
            </a:r>
            <a:r>
              <a:rPr lang="en-US" sz="2800" b="1" dirty="0" err="1">
                <a:solidFill>
                  <a:srgbClr val="FFC000"/>
                </a:solidFill>
              </a:rPr>
              <a:t>kephal</a:t>
            </a:r>
            <a:r>
              <a:rPr lang="en-US" sz="2800" dirty="0" err="1">
                <a:solidFill>
                  <a:srgbClr val="FFC000"/>
                </a:solidFill>
                <a:latin typeface="Arial" panose="020B0604020202020204" pitchFamily="34" charset="0"/>
                <a:cs typeface="Arial" panose="020B0604020202020204" pitchFamily="34" charset="0"/>
              </a:rPr>
              <a:t>e</a:t>
            </a:r>
            <a:r>
              <a:rPr lang="en-US" sz="2800" dirty="0">
                <a:solidFill>
                  <a:schemeClr val="bg1"/>
                </a:solidFill>
                <a:latin typeface="Arial" panose="020B0604020202020204" pitchFamily="34" charset="0"/>
                <a:cs typeface="Arial" panose="020B0604020202020204" pitchFamily="34" charset="0"/>
              </a:rPr>
              <a:t>̄</a:t>
            </a:r>
            <a:r>
              <a:rPr lang="en-US" sz="2800" dirty="0">
                <a:solidFill>
                  <a:schemeClr val="bg1"/>
                </a:solidFill>
              </a:rPr>
              <a:t>) of Christ is God,”                        because he is </a:t>
            </a:r>
            <a:r>
              <a:rPr lang="en-US" sz="2800" b="1" dirty="0">
                <a:solidFill>
                  <a:srgbClr val="FFC000"/>
                </a:solidFill>
              </a:rPr>
              <a:t>from</a:t>
            </a:r>
            <a:r>
              <a:rPr lang="en-US" sz="2800" dirty="0">
                <a:solidFill>
                  <a:schemeClr val="bg1"/>
                </a:solidFill>
              </a:rPr>
              <a:t> him according to nature                                    for the Word was begotten </a:t>
            </a:r>
            <a:r>
              <a:rPr lang="en-US" sz="2800" b="1" dirty="0">
                <a:solidFill>
                  <a:srgbClr val="FFC000"/>
                </a:solidFill>
              </a:rPr>
              <a:t>out of </a:t>
            </a:r>
            <a:r>
              <a:rPr lang="en-US" sz="2800" dirty="0">
                <a:solidFill>
                  <a:schemeClr val="bg1"/>
                </a:solidFill>
              </a:rPr>
              <a:t>God the Father</a:t>
            </a:r>
          </a:p>
        </p:txBody>
      </p:sp>
    </p:spTree>
    <p:extLst>
      <p:ext uri="{BB962C8B-B14F-4D97-AF65-F5344CB8AC3E}">
        <p14:creationId xmlns:p14="http://schemas.microsoft.com/office/powerpoint/2010/main" val="1363295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363ADBFF-EE17-F146-A223-D21DB1EC9C93}"/>
              </a:ext>
            </a:extLst>
          </p:cNvPr>
          <p:cNvSpPr>
            <a:spLocks noGrp="1" noChangeArrowheads="1"/>
          </p:cNvSpPr>
          <p:nvPr>
            <p:ph type="ctrTitle"/>
          </p:nvPr>
        </p:nvSpPr>
        <p:spPr>
          <a:xfrm>
            <a:off x="76200" y="304800"/>
            <a:ext cx="12039600" cy="1219200"/>
          </a:xfrm>
        </p:spPr>
        <p:txBody>
          <a:bodyPr rtlCol="0">
            <a:normAutofit/>
          </a:bodyPr>
          <a:lstStyle/>
          <a:p>
            <a:pPr marL="838200" indent="-838200" eaLnBrk="1" fontAlgn="auto" hangingPunct="1">
              <a:spcAft>
                <a:spcPts val="0"/>
              </a:spcAft>
              <a:defRPr/>
            </a:pPr>
            <a:r>
              <a:rPr lang="en-US" sz="4400" dirty="0">
                <a:solidFill>
                  <a:schemeClr val="bg1"/>
                </a:solidFill>
              </a:rPr>
              <a:t>5. Was “head” well known to mean “source”?</a:t>
            </a:r>
            <a:endParaRPr lang="en-US" altLang="en-US" sz="4400" dirty="0">
              <a:solidFill>
                <a:schemeClr val="bg1"/>
              </a:solidFill>
              <a:effectLst>
                <a:outerShdw blurRad="38100" dist="38100" dir="2700000" algn="tl">
                  <a:srgbClr val="000000"/>
                </a:outerShdw>
              </a:effectLst>
            </a:endParaRPr>
          </a:p>
        </p:txBody>
      </p:sp>
      <p:sp>
        <p:nvSpPr>
          <p:cNvPr id="91139" name="Rectangle 3">
            <a:extLst>
              <a:ext uri="{FF2B5EF4-FFF2-40B4-BE49-F238E27FC236}">
                <a16:creationId xmlns:a16="http://schemas.microsoft.com/office/drawing/2014/main" id="{AF306972-17CA-4C4C-9E26-C9FA6BF041EF}"/>
              </a:ext>
            </a:extLst>
          </p:cNvPr>
          <p:cNvSpPr>
            <a:spLocks noGrp="1" noChangeArrowheads="1"/>
          </p:cNvSpPr>
          <p:nvPr>
            <p:ph type="subTitle" idx="1"/>
          </p:nvPr>
        </p:nvSpPr>
        <p:spPr>
          <a:xfrm>
            <a:off x="228600" y="1524000"/>
            <a:ext cx="11734800" cy="5334000"/>
          </a:xfrm>
        </p:spPr>
        <p:txBody>
          <a:bodyPr rtlCol="0">
            <a:noAutofit/>
          </a:bodyPr>
          <a:lstStyle/>
          <a:p>
            <a:pPr fontAlgn="t">
              <a:lnSpc>
                <a:spcPct val="150000"/>
              </a:lnSpc>
            </a:pPr>
            <a:r>
              <a:rPr lang="en-US" sz="2800" dirty="0">
                <a:solidFill>
                  <a:schemeClr val="bg1"/>
                </a:solidFill>
              </a:rPr>
              <a:t>Many citations of this well-attested saying </a:t>
            </a:r>
            <a:r>
              <a:rPr lang="en-US" sz="2800" dirty="0" err="1">
                <a:solidFill>
                  <a:schemeClr val="bg1"/>
                </a:solidFill>
              </a:rPr>
              <a:t>relace</a:t>
            </a:r>
            <a:r>
              <a:rPr lang="en-US" sz="2800" dirty="0">
                <a:solidFill>
                  <a:schemeClr val="bg1"/>
                </a:solidFill>
              </a:rPr>
              <a:t> </a:t>
            </a:r>
            <a:r>
              <a:rPr lang="en-US" altLang="en-US" sz="2800" b="1" i="1" dirty="0" err="1">
                <a:solidFill>
                  <a:schemeClr val="accent4"/>
                </a:solidFill>
                <a:effectLst>
                  <a:outerShdw blurRad="38100" dist="38100" dir="2700000" algn="tl">
                    <a:srgbClr val="000000"/>
                  </a:outerShdw>
                </a:effectLst>
              </a:rPr>
              <a:t>kephalē</a:t>
            </a:r>
            <a:r>
              <a:rPr lang="en-US" sz="2800" dirty="0">
                <a:solidFill>
                  <a:schemeClr val="bg1"/>
                </a:solidFill>
              </a:rPr>
              <a:t> with </a:t>
            </a:r>
            <a:r>
              <a:rPr lang="en-US" altLang="en-US" sz="2800" b="1" i="1" dirty="0" err="1">
                <a:solidFill>
                  <a:schemeClr val="accent4"/>
                </a:solidFill>
                <a:effectLst>
                  <a:outerShdw blurRad="38100" dist="38100" dir="2700000" algn="tl">
                    <a:srgbClr val="000000"/>
                  </a:outerShdw>
                </a:effectLst>
              </a:rPr>
              <a:t>archē</a:t>
            </a:r>
            <a:r>
              <a:rPr lang="en-US" sz="2800" dirty="0">
                <a:solidFill>
                  <a:schemeClr val="bg1"/>
                </a:solidFill>
              </a:rPr>
              <a:t>—which in context naturally means “source.” They confirm that “Zeus the head” means “Zeus the source”</a:t>
            </a:r>
          </a:p>
          <a:p>
            <a:pPr>
              <a:lnSpc>
                <a:spcPct val="150000"/>
              </a:lnSpc>
            </a:pPr>
            <a:r>
              <a:rPr lang="en-US" sz="2800" dirty="0">
                <a:solidFill>
                  <a:schemeClr val="bg1"/>
                </a:solidFill>
              </a:rPr>
              <a:t>Removing any doubt that </a:t>
            </a:r>
            <a:r>
              <a:rPr lang="en-US" altLang="en-US" sz="2800" b="1" i="1" dirty="0" err="1">
                <a:solidFill>
                  <a:schemeClr val="accent4"/>
                </a:solidFill>
                <a:effectLst>
                  <a:outerShdw blurRad="38100" dist="38100" dir="2700000" algn="tl">
                    <a:srgbClr val="000000"/>
                  </a:outerShdw>
                </a:effectLst>
              </a:rPr>
              <a:t>archē</a:t>
            </a:r>
            <a:r>
              <a:rPr lang="en-US" sz="2800" dirty="0">
                <a:solidFill>
                  <a:schemeClr val="bg1"/>
                </a:solidFill>
              </a:rPr>
              <a:t> means source, a </a:t>
            </a:r>
            <a:r>
              <a:rPr lang="en-US" sz="2800" dirty="0" err="1">
                <a:solidFill>
                  <a:schemeClr val="bg1"/>
                </a:solidFill>
              </a:rPr>
              <a:t>scholion</a:t>
            </a:r>
            <a:r>
              <a:rPr lang="en-US" sz="2800" dirty="0">
                <a:solidFill>
                  <a:schemeClr val="bg1"/>
                </a:solidFill>
              </a:rPr>
              <a:t> quotes:     Zeus </a:t>
            </a:r>
            <a:r>
              <a:rPr lang="en-US" altLang="en-US" sz="2800" b="1" i="1" dirty="0" err="1">
                <a:solidFill>
                  <a:schemeClr val="accent4"/>
                </a:solidFill>
                <a:effectLst>
                  <a:outerShdw blurRad="38100" dist="38100" dir="2700000" algn="tl">
                    <a:srgbClr val="000000"/>
                  </a:outerShdw>
                </a:effectLst>
              </a:rPr>
              <a:t>archē</a:t>
            </a:r>
            <a:r>
              <a:rPr lang="en-US" sz="2800" dirty="0">
                <a:solidFill>
                  <a:schemeClr val="bg1"/>
                </a:solidFill>
              </a:rPr>
              <a:t>, Zeus the middle, Zeus through whom all things </a:t>
            </a:r>
            <a:r>
              <a:rPr lang="en-US" sz="2800" b="1" dirty="0">
                <a:solidFill>
                  <a:schemeClr val="bg1"/>
                </a:solidFill>
              </a:rPr>
              <a:t>are fulfilled</a:t>
            </a:r>
            <a:endParaRPr lang="en-US" sz="2800" dirty="0">
              <a:solidFill>
                <a:schemeClr val="bg1"/>
              </a:solidFill>
            </a:endParaRPr>
          </a:p>
          <a:p>
            <a:pPr>
              <a:lnSpc>
                <a:spcPct val="150000"/>
              </a:lnSpc>
            </a:pPr>
            <a:r>
              <a:rPr lang="en-US" sz="2800" dirty="0">
                <a:solidFill>
                  <a:schemeClr val="bg1"/>
                </a:solidFill>
              </a:rPr>
              <a:t>and then explains: “And he is the </a:t>
            </a:r>
            <a:r>
              <a:rPr lang="en-US" sz="2800" b="1" dirty="0">
                <a:solidFill>
                  <a:srgbClr val="FFC000"/>
                </a:solidFill>
              </a:rPr>
              <a:t>source</a:t>
            </a:r>
            <a:r>
              <a:rPr lang="en-US" sz="2800" dirty="0">
                <a:solidFill>
                  <a:schemeClr val="bg1"/>
                </a:solidFill>
              </a:rPr>
              <a:t> (</a:t>
            </a:r>
            <a:r>
              <a:rPr lang="en-US" altLang="en-US" sz="2800" b="1" i="1" dirty="0" err="1">
                <a:solidFill>
                  <a:schemeClr val="accent4"/>
                </a:solidFill>
                <a:effectLst>
                  <a:outerShdw blurRad="38100" dist="38100" dir="2700000" algn="tl">
                    <a:srgbClr val="000000"/>
                  </a:outerShdw>
                </a:effectLst>
              </a:rPr>
              <a:t>archē</a:t>
            </a:r>
            <a:r>
              <a:rPr lang="en-US" sz="2800" dirty="0">
                <a:solidFill>
                  <a:schemeClr val="bg1"/>
                </a:solidFill>
              </a:rPr>
              <a:t>), as the </a:t>
            </a:r>
            <a:r>
              <a:rPr lang="en-US" sz="2800" b="1" dirty="0">
                <a:solidFill>
                  <a:srgbClr val="FFC000"/>
                </a:solidFill>
              </a:rPr>
              <a:t>producing cause</a:t>
            </a:r>
            <a:r>
              <a:rPr lang="en-US" sz="2800" dirty="0">
                <a:solidFill>
                  <a:schemeClr val="bg1"/>
                </a:solidFill>
              </a:rPr>
              <a:t> (</a:t>
            </a:r>
            <a:r>
              <a:rPr lang="en-US" sz="2800" b="1" dirty="0" err="1">
                <a:solidFill>
                  <a:srgbClr val="FFC000"/>
                </a:solidFill>
              </a:rPr>
              <a:t>aitios</a:t>
            </a:r>
            <a:r>
              <a:rPr lang="en-US" sz="2800" dirty="0">
                <a:solidFill>
                  <a:schemeClr val="bg1"/>
                </a:solidFill>
              </a:rPr>
              <a:t>), and he is the end as the final cause”</a:t>
            </a:r>
            <a:endParaRPr lang="en-US" sz="2800" b="1" dirty="0">
              <a:solidFill>
                <a:schemeClr val="bg1"/>
              </a:solidFill>
            </a:endParaRPr>
          </a:p>
        </p:txBody>
      </p:sp>
    </p:spTree>
    <p:extLst>
      <p:ext uri="{BB962C8B-B14F-4D97-AF65-F5344CB8AC3E}">
        <p14:creationId xmlns:p14="http://schemas.microsoft.com/office/powerpoint/2010/main" val="30570502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363ADBFF-EE17-F146-A223-D21DB1EC9C93}"/>
              </a:ext>
            </a:extLst>
          </p:cNvPr>
          <p:cNvSpPr>
            <a:spLocks noGrp="1" noChangeArrowheads="1"/>
          </p:cNvSpPr>
          <p:nvPr>
            <p:ph type="ctrTitle"/>
          </p:nvPr>
        </p:nvSpPr>
        <p:spPr>
          <a:xfrm>
            <a:off x="76200" y="304800"/>
            <a:ext cx="12039600" cy="1219200"/>
          </a:xfrm>
        </p:spPr>
        <p:txBody>
          <a:bodyPr rtlCol="0">
            <a:normAutofit/>
          </a:bodyPr>
          <a:lstStyle/>
          <a:p>
            <a:pPr marL="838200" indent="-838200" eaLnBrk="1" fontAlgn="auto" hangingPunct="1">
              <a:spcAft>
                <a:spcPts val="0"/>
              </a:spcAft>
              <a:defRPr/>
            </a:pPr>
            <a:r>
              <a:rPr lang="en-US" sz="4400" dirty="0">
                <a:solidFill>
                  <a:schemeClr val="bg1"/>
                </a:solidFill>
              </a:rPr>
              <a:t>5. Was “head” well known to mean “source”?</a:t>
            </a:r>
            <a:endParaRPr lang="en-US" altLang="en-US" sz="4400" dirty="0">
              <a:solidFill>
                <a:schemeClr val="bg1"/>
              </a:solidFill>
              <a:effectLst>
                <a:outerShdw blurRad="38100" dist="38100" dir="2700000" algn="tl">
                  <a:srgbClr val="000000"/>
                </a:outerShdw>
              </a:effectLst>
            </a:endParaRPr>
          </a:p>
        </p:txBody>
      </p:sp>
      <p:sp>
        <p:nvSpPr>
          <p:cNvPr id="91139" name="Rectangle 3">
            <a:extLst>
              <a:ext uri="{FF2B5EF4-FFF2-40B4-BE49-F238E27FC236}">
                <a16:creationId xmlns:a16="http://schemas.microsoft.com/office/drawing/2014/main" id="{AF306972-17CA-4C4C-9E26-C9FA6BF041EF}"/>
              </a:ext>
            </a:extLst>
          </p:cNvPr>
          <p:cNvSpPr>
            <a:spLocks noGrp="1" noChangeArrowheads="1"/>
          </p:cNvSpPr>
          <p:nvPr>
            <p:ph type="subTitle" idx="1"/>
          </p:nvPr>
        </p:nvSpPr>
        <p:spPr>
          <a:xfrm>
            <a:off x="228600" y="1524000"/>
            <a:ext cx="11734800" cy="5334000"/>
          </a:xfrm>
        </p:spPr>
        <p:txBody>
          <a:bodyPr rtlCol="0">
            <a:noAutofit/>
          </a:bodyPr>
          <a:lstStyle/>
          <a:p>
            <a:pPr fontAlgn="t">
              <a:lnSpc>
                <a:spcPct val="150000"/>
              </a:lnSpc>
            </a:pPr>
            <a:r>
              <a:rPr lang="en-US" sz="3200" dirty="0">
                <a:solidFill>
                  <a:schemeClr val="bg1"/>
                </a:solidFill>
              </a:rPr>
              <a:t>All these citations demonstrate that “Zeus the head …” is by far </a:t>
            </a:r>
            <a:r>
              <a:rPr lang="en-US" sz="3200" b="1" dirty="0">
                <a:solidFill>
                  <a:srgbClr val="FFC000"/>
                </a:solidFill>
              </a:rPr>
              <a:t>the most commonly cited metaphorical use of </a:t>
            </a:r>
            <a:r>
              <a:rPr lang="en-US" altLang="en-US" sz="3200" b="1" i="1" dirty="0" err="1">
                <a:solidFill>
                  <a:schemeClr val="accent4"/>
                </a:solidFill>
                <a:effectLst>
                  <a:outerShdw blurRad="38100" dist="38100" dir="2700000" algn="tl">
                    <a:srgbClr val="000000"/>
                  </a:outerShdw>
                </a:effectLst>
              </a:rPr>
              <a:t>kephalē</a:t>
            </a:r>
            <a:r>
              <a:rPr lang="en-US" sz="3200" dirty="0">
                <a:solidFill>
                  <a:schemeClr val="bg1"/>
                </a:solidFill>
              </a:rPr>
              <a:t>   near Paul’s time and that </a:t>
            </a:r>
            <a:r>
              <a:rPr lang="en-US" altLang="en-US" sz="3200" b="1" i="1" dirty="0" err="1">
                <a:solidFill>
                  <a:schemeClr val="accent4"/>
                </a:solidFill>
                <a:effectLst>
                  <a:outerShdw blurRad="38100" dist="38100" dir="2700000" algn="tl">
                    <a:srgbClr val="000000"/>
                  </a:outerShdw>
                </a:effectLst>
              </a:rPr>
              <a:t>kephalē</a:t>
            </a:r>
            <a:r>
              <a:rPr lang="en-US" sz="3200" dirty="0">
                <a:solidFill>
                  <a:schemeClr val="bg1"/>
                </a:solidFill>
              </a:rPr>
              <a:t> in this saying </a:t>
            </a:r>
            <a:r>
              <a:rPr lang="en-US" sz="3200" b="1" dirty="0">
                <a:solidFill>
                  <a:srgbClr val="FFC000"/>
                </a:solidFill>
              </a:rPr>
              <a:t>means</a:t>
            </a:r>
            <a:r>
              <a:rPr lang="en-US" sz="3200" dirty="0">
                <a:solidFill>
                  <a:schemeClr val="bg1"/>
                </a:solidFill>
              </a:rPr>
              <a:t> “</a:t>
            </a:r>
            <a:r>
              <a:rPr lang="en-US" sz="3200" b="1" dirty="0">
                <a:solidFill>
                  <a:srgbClr val="FFC000"/>
                </a:solidFill>
              </a:rPr>
              <a:t>source</a:t>
            </a:r>
            <a:r>
              <a:rPr lang="en-US" sz="3200" dirty="0">
                <a:solidFill>
                  <a:schemeClr val="bg1"/>
                </a:solidFill>
              </a:rPr>
              <a:t>” </a:t>
            </a:r>
          </a:p>
          <a:p>
            <a:pPr fontAlgn="t">
              <a:lnSpc>
                <a:spcPct val="150000"/>
              </a:lnSpc>
            </a:pPr>
            <a:endParaRPr lang="en-US" sz="2000" dirty="0">
              <a:solidFill>
                <a:schemeClr val="bg1"/>
              </a:solidFill>
            </a:endParaRPr>
          </a:p>
          <a:p>
            <a:pPr fontAlgn="t">
              <a:lnSpc>
                <a:spcPct val="150000"/>
              </a:lnSpc>
            </a:pPr>
            <a:r>
              <a:rPr lang="en-US" sz="3200" dirty="0">
                <a:solidFill>
                  <a:schemeClr val="bg1"/>
                </a:solidFill>
              </a:rPr>
              <a:t>W. C. Van </a:t>
            </a:r>
            <a:r>
              <a:rPr lang="en-US" sz="3200" dirty="0" err="1">
                <a:solidFill>
                  <a:schemeClr val="bg1"/>
                </a:solidFill>
              </a:rPr>
              <a:t>Unnik</a:t>
            </a:r>
            <a:r>
              <a:rPr lang="en-US" sz="3200" dirty="0">
                <a:solidFill>
                  <a:schemeClr val="bg1"/>
                </a:solidFill>
              </a:rPr>
              <a:t> in </a:t>
            </a:r>
            <a:r>
              <a:rPr lang="en-US" sz="3200" i="1" dirty="0" err="1">
                <a:solidFill>
                  <a:schemeClr val="bg1"/>
                </a:solidFill>
              </a:rPr>
              <a:t>Sparsa</a:t>
            </a:r>
            <a:r>
              <a:rPr lang="en-US" sz="3200" i="1" dirty="0">
                <a:solidFill>
                  <a:schemeClr val="bg1"/>
                </a:solidFill>
              </a:rPr>
              <a:t> </a:t>
            </a:r>
            <a:r>
              <a:rPr lang="en-US" sz="3200" i="1" dirty="0" err="1">
                <a:solidFill>
                  <a:schemeClr val="bg1"/>
                </a:solidFill>
              </a:rPr>
              <a:t>Collecta</a:t>
            </a:r>
            <a:r>
              <a:rPr lang="en-US" sz="3200" dirty="0">
                <a:solidFill>
                  <a:schemeClr val="bg1"/>
                </a:solidFill>
              </a:rPr>
              <a:t> p. 192 writes that this saying “was </a:t>
            </a:r>
            <a:r>
              <a:rPr lang="en-US" sz="3200" b="1" dirty="0">
                <a:solidFill>
                  <a:srgbClr val="FFC000"/>
                </a:solidFill>
              </a:rPr>
              <a:t>extremely well known </a:t>
            </a:r>
            <a:r>
              <a:rPr lang="en-US" sz="3200" dirty="0">
                <a:solidFill>
                  <a:schemeClr val="bg1"/>
                </a:solidFill>
              </a:rPr>
              <a:t>in Late Antiquity</a:t>
            </a:r>
            <a:endParaRPr lang="en-US" sz="3200" b="1" dirty="0">
              <a:solidFill>
                <a:schemeClr val="bg1"/>
              </a:solidFill>
            </a:endParaRPr>
          </a:p>
        </p:txBody>
      </p:sp>
    </p:spTree>
    <p:extLst>
      <p:ext uri="{BB962C8B-B14F-4D97-AF65-F5344CB8AC3E}">
        <p14:creationId xmlns:p14="http://schemas.microsoft.com/office/powerpoint/2010/main" val="11368833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363ADBFF-EE17-F146-A223-D21DB1EC9C93}"/>
              </a:ext>
            </a:extLst>
          </p:cNvPr>
          <p:cNvSpPr>
            <a:spLocks noGrp="1" noChangeArrowheads="1"/>
          </p:cNvSpPr>
          <p:nvPr>
            <p:ph type="ctrTitle"/>
          </p:nvPr>
        </p:nvSpPr>
        <p:spPr>
          <a:xfrm>
            <a:off x="381000" y="304800"/>
            <a:ext cx="11506200" cy="1219200"/>
          </a:xfrm>
        </p:spPr>
        <p:txBody>
          <a:bodyPr rtlCol="0">
            <a:normAutofit/>
          </a:bodyPr>
          <a:lstStyle/>
          <a:p>
            <a:pPr marL="838200" indent="-838200" eaLnBrk="1" fontAlgn="auto" hangingPunct="1">
              <a:spcAft>
                <a:spcPts val="0"/>
              </a:spcAft>
              <a:defRPr/>
            </a:pPr>
            <a:r>
              <a:rPr lang="en-US" sz="4800" dirty="0">
                <a:solidFill>
                  <a:schemeClr val="bg1"/>
                </a:solidFill>
              </a:rPr>
              <a:t>6. What about BDAG?</a:t>
            </a:r>
            <a:endParaRPr lang="en-US" altLang="en-US" dirty="0">
              <a:solidFill>
                <a:schemeClr val="bg1"/>
              </a:solidFill>
              <a:effectLst>
                <a:outerShdw blurRad="38100" dist="38100" dir="2700000" algn="tl">
                  <a:srgbClr val="000000"/>
                </a:outerShdw>
              </a:effectLst>
              <a:latin typeface="Avenir Roman" panose="02000503020000020003" pitchFamily="2" charset="0"/>
            </a:endParaRPr>
          </a:p>
        </p:txBody>
      </p:sp>
      <p:sp>
        <p:nvSpPr>
          <p:cNvPr id="91139" name="Rectangle 3">
            <a:extLst>
              <a:ext uri="{FF2B5EF4-FFF2-40B4-BE49-F238E27FC236}">
                <a16:creationId xmlns:a16="http://schemas.microsoft.com/office/drawing/2014/main" id="{AF306972-17CA-4C4C-9E26-C9FA6BF041EF}"/>
              </a:ext>
            </a:extLst>
          </p:cNvPr>
          <p:cNvSpPr>
            <a:spLocks noGrp="1" noChangeArrowheads="1"/>
          </p:cNvSpPr>
          <p:nvPr>
            <p:ph type="subTitle" idx="1"/>
          </p:nvPr>
        </p:nvSpPr>
        <p:spPr>
          <a:xfrm>
            <a:off x="152400" y="1676400"/>
            <a:ext cx="11811000" cy="5105400"/>
          </a:xfrm>
        </p:spPr>
        <p:txBody>
          <a:bodyPr rtlCol="0">
            <a:normAutofit/>
          </a:bodyPr>
          <a:lstStyle/>
          <a:p>
            <a:pPr eaLnBrk="1" fontAlgn="auto" hangingPunct="1">
              <a:lnSpc>
                <a:spcPct val="120000"/>
              </a:lnSpc>
              <a:spcAft>
                <a:spcPts val="0"/>
              </a:spcAft>
              <a:defRPr/>
            </a:pPr>
            <a:r>
              <a:rPr lang="en-US" sz="2800" dirty="0">
                <a:solidFill>
                  <a:schemeClr val="bg1"/>
                </a:solidFill>
              </a:rPr>
              <a:t>The standard New Testament Greek Dictionary (BDAG), however</a:t>
            </a:r>
            <a:r>
              <a:rPr lang="en-US" sz="3600" dirty="0">
                <a:solidFill>
                  <a:schemeClr val="bg1"/>
                </a:solidFill>
              </a:rPr>
              <a:t> </a:t>
            </a:r>
            <a:r>
              <a:rPr lang="en-US" sz="2800" dirty="0">
                <a:solidFill>
                  <a:schemeClr val="bg1"/>
                </a:solidFill>
              </a:rPr>
              <a:t>states that “head” is </a:t>
            </a:r>
            <a:r>
              <a:rPr lang="en-US" sz="2800" b="1" dirty="0">
                <a:solidFill>
                  <a:srgbClr val="FFC000"/>
                </a:solidFill>
              </a:rPr>
              <a:t>not</a:t>
            </a:r>
            <a:r>
              <a:rPr lang="en-US" sz="2800" dirty="0">
                <a:solidFill>
                  <a:schemeClr val="bg1"/>
                </a:solidFill>
              </a:rPr>
              <a:t> used to mean “</a:t>
            </a:r>
            <a:r>
              <a:rPr lang="en-US" sz="2800" b="1" dirty="0">
                <a:solidFill>
                  <a:srgbClr val="FFC000"/>
                </a:solidFill>
              </a:rPr>
              <a:t>source</a:t>
            </a:r>
            <a:r>
              <a:rPr lang="en-US" sz="2800" dirty="0">
                <a:solidFill>
                  <a:schemeClr val="bg1"/>
                </a:solidFill>
              </a:rPr>
              <a:t>,” </a:t>
            </a:r>
          </a:p>
          <a:p>
            <a:pPr eaLnBrk="1" fontAlgn="auto" hangingPunct="1">
              <a:lnSpc>
                <a:spcPct val="120000"/>
              </a:lnSpc>
              <a:spcAft>
                <a:spcPts val="0"/>
              </a:spcAft>
              <a:defRPr/>
            </a:pPr>
            <a:r>
              <a:rPr lang="en-US" sz="2800" dirty="0">
                <a:solidFill>
                  <a:schemeClr val="bg1"/>
                </a:solidFill>
              </a:rPr>
              <a:t>but “in the case of living beings, to denote superior rank” </a:t>
            </a:r>
            <a:endParaRPr lang="en-US" sz="2800" b="1" dirty="0">
              <a:solidFill>
                <a:schemeClr val="bg1"/>
              </a:solidFill>
            </a:endParaRPr>
          </a:p>
          <a:p>
            <a:pPr eaLnBrk="1" fontAlgn="auto" hangingPunct="1">
              <a:lnSpc>
                <a:spcPct val="120000"/>
              </a:lnSpc>
              <a:spcAft>
                <a:spcPts val="0"/>
              </a:spcAft>
              <a:defRPr/>
            </a:pPr>
            <a:r>
              <a:rPr lang="en-US" sz="2800" b="1" dirty="0">
                <a:solidFill>
                  <a:srgbClr val="FFC000"/>
                </a:solidFill>
              </a:rPr>
              <a:t>None</a:t>
            </a:r>
            <a:r>
              <a:rPr lang="en-US" sz="2800" b="1" dirty="0">
                <a:solidFill>
                  <a:schemeClr val="bg1"/>
                </a:solidFill>
              </a:rPr>
              <a:t> </a:t>
            </a:r>
            <a:r>
              <a:rPr lang="en-US" sz="2800" dirty="0">
                <a:solidFill>
                  <a:schemeClr val="bg1"/>
                </a:solidFill>
              </a:rPr>
              <a:t>of its </a:t>
            </a:r>
            <a:r>
              <a:rPr lang="en-US" sz="2800" b="1" dirty="0">
                <a:solidFill>
                  <a:srgbClr val="FFC000"/>
                </a:solidFill>
              </a:rPr>
              <a:t>alleged instances </a:t>
            </a:r>
            <a:r>
              <a:rPr lang="en-US" sz="2800" dirty="0">
                <a:solidFill>
                  <a:schemeClr val="bg1"/>
                </a:solidFill>
              </a:rPr>
              <a:t>of “head” </a:t>
            </a:r>
            <a:r>
              <a:rPr lang="en-US" sz="2800" b="1" dirty="0">
                <a:solidFill>
                  <a:srgbClr val="FFC000"/>
                </a:solidFill>
              </a:rPr>
              <a:t>meaning</a:t>
            </a:r>
            <a:r>
              <a:rPr lang="en-US" sz="2800" dirty="0">
                <a:solidFill>
                  <a:schemeClr val="bg1"/>
                </a:solidFill>
              </a:rPr>
              <a:t> “</a:t>
            </a:r>
            <a:r>
              <a:rPr lang="en-US" sz="2800" b="1" dirty="0">
                <a:solidFill>
                  <a:srgbClr val="FFC000"/>
                </a:solidFill>
              </a:rPr>
              <a:t>superior rank</a:t>
            </a:r>
            <a:r>
              <a:rPr lang="en-US" sz="2800" dirty="0">
                <a:solidFill>
                  <a:schemeClr val="bg1"/>
                </a:solidFill>
              </a:rPr>
              <a:t>” in secular Greek actually mean this</a:t>
            </a:r>
          </a:p>
          <a:p>
            <a:pPr eaLnBrk="1" fontAlgn="auto" hangingPunct="1">
              <a:lnSpc>
                <a:spcPct val="120000"/>
              </a:lnSpc>
              <a:spcAft>
                <a:spcPts val="0"/>
              </a:spcAft>
              <a:defRPr/>
            </a:pPr>
            <a:r>
              <a:rPr lang="en-US" sz="2600" dirty="0">
                <a:solidFill>
                  <a:schemeClr val="bg1"/>
                </a:solidFill>
              </a:rPr>
              <a:t>#1 </a:t>
            </a:r>
            <a:r>
              <a:rPr lang="en-US" sz="2600" b="1" dirty="0" err="1">
                <a:solidFill>
                  <a:srgbClr val="FFC000"/>
                </a:solidFill>
              </a:rPr>
              <a:t>Artemidorus</a:t>
            </a:r>
            <a:r>
              <a:rPr lang="en-US" sz="2600" dirty="0">
                <a:solidFill>
                  <a:schemeClr val="bg1"/>
                </a:solidFill>
              </a:rPr>
              <a:t>, </a:t>
            </a:r>
            <a:r>
              <a:rPr lang="en-US" sz="2600" i="1" dirty="0" err="1">
                <a:solidFill>
                  <a:schemeClr val="bg1"/>
                </a:solidFill>
              </a:rPr>
              <a:t>Onir</a:t>
            </a:r>
            <a:r>
              <a:rPr lang="en-US" sz="2600" i="1" dirty="0">
                <a:solidFill>
                  <a:schemeClr val="bg1"/>
                </a:solidFill>
              </a:rPr>
              <a:t>.</a:t>
            </a:r>
            <a:r>
              <a:rPr lang="en-US" sz="2600" dirty="0">
                <a:solidFill>
                  <a:schemeClr val="bg1"/>
                </a:solidFill>
              </a:rPr>
              <a:t> 4.24 does not state that head symbolizes superior rank</a:t>
            </a:r>
          </a:p>
          <a:p>
            <a:pPr eaLnBrk="1" fontAlgn="auto" hangingPunct="1">
              <a:lnSpc>
                <a:spcPct val="120000"/>
              </a:lnSpc>
              <a:spcAft>
                <a:spcPts val="0"/>
              </a:spcAft>
              <a:defRPr/>
            </a:pPr>
            <a:r>
              <a:rPr lang="en-US" sz="2800" dirty="0">
                <a:solidFill>
                  <a:schemeClr val="bg1"/>
                </a:solidFill>
              </a:rPr>
              <a:t>But: “the head </a:t>
            </a:r>
            <a:r>
              <a:rPr lang="en-US" altLang="en-US" sz="2800" b="1" i="1" dirty="0" err="1">
                <a:solidFill>
                  <a:schemeClr val="accent4"/>
                </a:solidFill>
                <a:effectLst>
                  <a:outerShdw blurRad="38100" dist="38100" dir="2700000" algn="tl">
                    <a:srgbClr val="000000"/>
                  </a:outerShdw>
                </a:effectLst>
              </a:rPr>
              <a:t>kephalē</a:t>
            </a:r>
            <a:r>
              <a:rPr lang="en-US" sz="2800" dirty="0">
                <a:solidFill>
                  <a:schemeClr val="bg1"/>
                </a:solidFill>
              </a:rPr>
              <a:t> is the </a:t>
            </a:r>
            <a:r>
              <a:rPr lang="en-US" sz="2800" b="1" dirty="0">
                <a:solidFill>
                  <a:srgbClr val="FFC000"/>
                </a:solidFill>
              </a:rPr>
              <a:t>source</a:t>
            </a:r>
            <a:r>
              <a:rPr lang="en-US" sz="2800" dirty="0">
                <a:solidFill>
                  <a:schemeClr val="bg1"/>
                </a:solidFill>
              </a:rPr>
              <a:t> of life and light for the whole body</a:t>
            </a:r>
          </a:p>
          <a:p>
            <a:pPr eaLnBrk="1" fontAlgn="auto" hangingPunct="1">
              <a:lnSpc>
                <a:spcPct val="120000"/>
              </a:lnSpc>
              <a:spcAft>
                <a:spcPts val="0"/>
              </a:spcAft>
              <a:defRPr/>
            </a:pPr>
            <a:r>
              <a:rPr lang="en-US" sz="2800" dirty="0">
                <a:solidFill>
                  <a:schemeClr val="bg1"/>
                </a:solidFill>
              </a:rPr>
              <a:t>the head </a:t>
            </a:r>
            <a:r>
              <a:rPr lang="en-US" altLang="en-US" sz="2800" b="1" i="1" dirty="0" err="1">
                <a:solidFill>
                  <a:schemeClr val="accent4"/>
                </a:solidFill>
                <a:effectLst>
                  <a:outerShdw blurRad="38100" dist="38100" dir="2700000" algn="tl">
                    <a:srgbClr val="000000"/>
                  </a:outerShdw>
                </a:effectLst>
              </a:rPr>
              <a:t>kephalē</a:t>
            </a:r>
            <a:r>
              <a:rPr lang="en-US" sz="2800" dirty="0">
                <a:solidFill>
                  <a:schemeClr val="bg1"/>
                </a:solidFill>
              </a:rPr>
              <a:t> resembles parents in that it is the </a:t>
            </a:r>
            <a:r>
              <a:rPr lang="en-US" sz="2800" b="1" dirty="0">
                <a:solidFill>
                  <a:srgbClr val="FFC000"/>
                </a:solidFill>
              </a:rPr>
              <a:t>cause</a:t>
            </a:r>
            <a:r>
              <a:rPr lang="en-US" sz="2800" b="1" dirty="0">
                <a:solidFill>
                  <a:schemeClr val="bg1"/>
                </a:solidFill>
              </a:rPr>
              <a:t> </a:t>
            </a:r>
            <a:r>
              <a:rPr lang="en-US" sz="2800" dirty="0">
                <a:solidFill>
                  <a:schemeClr val="bg1"/>
                </a:solidFill>
              </a:rPr>
              <a:t>of one’s living”</a:t>
            </a:r>
          </a:p>
        </p:txBody>
      </p:sp>
    </p:spTree>
    <p:extLst>
      <p:ext uri="{BB962C8B-B14F-4D97-AF65-F5344CB8AC3E}">
        <p14:creationId xmlns:p14="http://schemas.microsoft.com/office/powerpoint/2010/main" val="2373864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363ADBFF-EE17-F146-A223-D21DB1EC9C93}"/>
              </a:ext>
            </a:extLst>
          </p:cNvPr>
          <p:cNvSpPr>
            <a:spLocks noGrp="1" noChangeArrowheads="1"/>
          </p:cNvSpPr>
          <p:nvPr>
            <p:ph type="ctrTitle"/>
          </p:nvPr>
        </p:nvSpPr>
        <p:spPr>
          <a:xfrm>
            <a:off x="381000" y="304800"/>
            <a:ext cx="11506200" cy="1219200"/>
          </a:xfrm>
        </p:spPr>
        <p:txBody>
          <a:bodyPr rtlCol="0">
            <a:normAutofit/>
          </a:bodyPr>
          <a:lstStyle/>
          <a:p>
            <a:pPr marL="838200" indent="-838200" eaLnBrk="1" fontAlgn="auto" hangingPunct="1">
              <a:spcAft>
                <a:spcPts val="0"/>
              </a:spcAft>
              <a:defRPr/>
            </a:pPr>
            <a:r>
              <a:rPr lang="en-US" sz="4800" dirty="0">
                <a:solidFill>
                  <a:schemeClr val="bg1"/>
                </a:solidFill>
              </a:rPr>
              <a:t>6. What about BDAG?</a:t>
            </a:r>
            <a:endParaRPr lang="en-US" altLang="en-US" dirty="0">
              <a:solidFill>
                <a:schemeClr val="bg1"/>
              </a:solidFill>
              <a:effectLst>
                <a:outerShdw blurRad="38100" dist="38100" dir="2700000" algn="tl">
                  <a:srgbClr val="000000"/>
                </a:outerShdw>
              </a:effectLst>
              <a:latin typeface="Avenir Roman" panose="02000503020000020003" pitchFamily="2" charset="0"/>
            </a:endParaRPr>
          </a:p>
        </p:txBody>
      </p:sp>
      <p:sp>
        <p:nvSpPr>
          <p:cNvPr id="91139" name="Rectangle 3">
            <a:extLst>
              <a:ext uri="{FF2B5EF4-FFF2-40B4-BE49-F238E27FC236}">
                <a16:creationId xmlns:a16="http://schemas.microsoft.com/office/drawing/2014/main" id="{AF306972-17CA-4C4C-9E26-C9FA6BF041EF}"/>
              </a:ext>
            </a:extLst>
          </p:cNvPr>
          <p:cNvSpPr>
            <a:spLocks noGrp="1" noChangeArrowheads="1"/>
          </p:cNvSpPr>
          <p:nvPr>
            <p:ph type="subTitle" idx="1"/>
          </p:nvPr>
        </p:nvSpPr>
        <p:spPr>
          <a:xfrm>
            <a:off x="228600" y="1676400"/>
            <a:ext cx="11658600" cy="5105400"/>
          </a:xfrm>
        </p:spPr>
        <p:txBody>
          <a:bodyPr rtlCol="0">
            <a:normAutofit/>
          </a:bodyPr>
          <a:lstStyle/>
          <a:p>
            <a:pPr eaLnBrk="1" fontAlgn="auto" hangingPunct="1">
              <a:lnSpc>
                <a:spcPct val="120000"/>
              </a:lnSpc>
              <a:spcAft>
                <a:spcPts val="0"/>
              </a:spcAft>
              <a:defRPr/>
            </a:pPr>
            <a:r>
              <a:rPr lang="en-US" sz="2800" dirty="0">
                <a:solidFill>
                  <a:schemeClr val="bg1"/>
                </a:solidFill>
              </a:rPr>
              <a:t>#2 </a:t>
            </a:r>
            <a:r>
              <a:rPr lang="en-US" sz="2800" b="1" dirty="0">
                <a:solidFill>
                  <a:srgbClr val="FFC000"/>
                </a:solidFill>
              </a:rPr>
              <a:t>Zosimus</a:t>
            </a:r>
            <a:r>
              <a:rPr lang="en-US" sz="2800" dirty="0">
                <a:solidFill>
                  <a:schemeClr val="bg1"/>
                </a:solidFill>
              </a:rPr>
              <a:t> of Ashkelon [500 AD] hailing Demosthenes as his master </a:t>
            </a:r>
          </a:p>
          <a:p>
            <a:pPr eaLnBrk="1" fontAlgn="auto" hangingPunct="1">
              <a:lnSpc>
                <a:spcPct val="120000"/>
              </a:lnSpc>
              <a:spcAft>
                <a:spcPts val="0"/>
              </a:spcAft>
              <a:defRPr/>
            </a:pPr>
            <a:r>
              <a:rPr lang="en-US" sz="2800" dirty="0">
                <a:solidFill>
                  <a:schemeClr val="bg1"/>
                </a:solidFill>
              </a:rPr>
              <a:t>This expression means, “O noble one!” LSJ 945 </a:t>
            </a:r>
          </a:p>
          <a:p>
            <a:pPr eaLnBrk="1" fontAlgn="auto" hangingPunct="1">
              <a:lnSpc>
                <a:spcPct val="120000"/>
              </a:lnSpc>
              <a:spcAft>
                <a:spcPts val="0"/>
              </a:spcAft>
              <a:defRPr/>
            </a:pPr>
            <a:r>
              <a:rPr lang="en-US" sz="2800" b="1" dirty="0">
                <a:solidFill>
                  <a:srgbClr val="FFC000"/>
                </a:solidFill>
              </a:rPr>
              <a:t>Demosthenes</a:t>
            </a:r>
            <a:r>
              <a:rPr lang="en-US" sz="2800" dirty="0">
                <a:solidFill>
                  <a:schemeClr val="bg1"/>
                </a:solidFill>
              </a:rPr>
              <a:t> (384–322 B.C.E.) </a:t>
            </a:r>
            <a:r>
              <a:rPr lang="en-US" sz="2800" b="1" dirty="0">
                <a:solidFill>
                  <a:srgbClr val="FFC000"/>
                </a:solidFill>
              </a:rPr>
              <a:t>could not have been Zosimus’s master </a:t>
            </a:r>
            <a:r>
              <a:rPr lang="en-US" sz="2800" dirty="0">
                <a:solidFill>
                  <a:schemeClr val="bg1"/>
                </a:solidFill>
              </a:rPr>
              <a:t>since Demosthenes had died over 800 years earlier</a:t>
            </a:r>
          </a:p>
          <a:p>
            <a:pPr eaLnBrk="1" fontAlgn="auto" hangingPunct="1">
              <a:lnSpc>
                <a:spcPct val="120000"/>
              </a:lnSpc>
              <a:spcAft>
                <a:spcPts val="0"/>
              </a:spcAft>
              <a:defRPr/>
            </a:pPr>
            <a:r>
              <a:rPr lang="en-US" sz="2800" dirty="0">
                <a:solidFill>
                  <a:schemeClr val="bg1"/>
                </a:solidFill>
              </a:rPr>
              <a:t>#3 </a:t>
            </a:r>
            <a:r>
              <a:rPr lang="en-US" sz="2800" b="1" dirty="0">
                <a:solidFill>
                  <a:srgbClr val="FFC000"/>
                </a:solidFill>
              </a:rPr>
              <a:t>Ps.-</a:t>
            </a:r>
            <a:r>
              <a:rPr lang="en-US" sz="2800" b="1" dirty="0" err="1">
                <a:solidFill>
                  <a:srgbClr val="FFC000"/>
                </a:solidFill>
              </a:rPr>
              <a:t>Aristot</a:t>
            </a:r>
            <a:r>
              <a:rPr lang="en-US" sz="2800" b="1" dirty="0">
                <a:solidFill>
                  <a:srgbClr val="FFC000"/>
                </a:solidFill>
              </a:rPr>
              <a:t>.</a:t>
            </a:r>
            <a:r>
              <a:rPr lang="en-US" sz="2800" dirty="0">
                <a:solidFill>
                  <a:schemeClr val="bg1"/>
                </a:solidFill>
              </a:rPr>
              <a:t> </a:t>
            </a:r>
            <a:r>
              <a:rPr lang="en-US" sz="2800" i="1" dirty="0">
                <a:solidFill>
                  <a:schemeClr val="bg1"/>
                </a:solidFill>
              </a:rPr>
              <a:t>De Mundo</a:t>
            </a:r>
            <a:r>
              <a:rPr lang="en-US" sz="2800" dirty="0">
                <a:solidFill>
                  <a:schemeClr val="bg1"/>
                </a:solidFill>
              </a:rPr>
              <a:t> 6, 4 does </a:t>
            </a:r>
            <a:r>
              <a:rPr lang="en-US" sz="2800" b="1" dirty="0">
                <a:solidFill>
                  <a:srgbClr val="FFC000"/>
                </a:solidFill>
              </a:rPr>
              <a:t>not even use </a:t>
            </a:r>
            <a:r>
              <a:rPr lang="en-US" sz="2800" dirty="0">
                <a:solidFill>
                  <a:schemeClr val="bg1"/>
                </a:solidFill>
              </a:rPr>
              <a:t>the word </a:t>
            </a:r>
            <a:r>
              <a:rPr lang="en-US" altLang="en-US" sz="2800" b="1" i="1" dirty="0" err="1">
                <a:solidFill>
                  <a:schemeClr val="accent4"/>
                </a:solidFill>
                <a:effectLst>
                  <a:outerShdw blurRad="38100" dist="38100" dir="2700000" algn="tl">
                    <a:srgbClr val="000000"/>
                  </a:outerShdw>
                </a:effectLst>
              </a:rPr>
              <a:t>kephalē</a:t>
            </a:r>
            <a:r>
              <a:rPr lang="en-US" sz="2800" dirty="0">
                <a:solidFill>
                  <a:schemeClr val="bg1"/>
                </a:solidFill>
              </a:rPr>
              <a:t> </a:t>
            </a:r>
            <a:endParaRPr lang="en-US" sz="800" dirty="0">
              <a:solidFill>
                <a:schemeClr val="bg1"/>
              </a:solidFill>
            </a:endParaRPr>
          </a:p>
          <a:p>
            <a:pPr eaLnBrk="1" fontAlgn="auto" hangingPunct="1">
              <a:lnSpc>
                <a:spcPct val="120000"/>
              </a:lnSpc>
              <a:spcAft>
                <a:spcPts val="0"/>
              </a:spcAft>
              <a:defRPr/>
            </a:pPr>
            <a:endParaRPr lang="en-US" sz="800" dirty="0">
              <a:solidFill>
                <a:schemeClr val="bg1"/>
              </a:solidFill>
            </a:endParaRPr>
          </a:p>
          <a:p>
            <a:pPr eaLnBrk="1" fontAlgn="auto" hangingPunct="1">
              <a:lnSpc>
                <a:spcPct val="120000"/>
              </a:lnSpc>
              <a:spcAft>
                <a:spcPts val="0"/>
              </a:spcAft>
              <a:defRPr/>
            </a:pPr>
            <a:r>
              <a:rPr lang="en-US" sz="2800" dirty="0">
                <a:solidFill>
                  <a:schemeClr val="bg1"/>
                </a:solidFill>
              </a:rPr>
              <a:t>BDAG, under the heading, “a being of high status, </a:t>
            </a:r>
            <a:r>
              <a:rPr lang="en-US" sz="2800" i="1" dirty="0">
                <a:solidFill>
                  <a:schemeClr val="bg1"/>
                </a:solidFill>
              </a:rPr>
              <a:t>head</a:t>
            </a:r>
            <a:r>
              <a:rPr lang="en-US" sz="2800" dirty="0">
                <a:solidFill>
                  <a:schemeClr val="bg1"/>
                </a:solidFill>
              </a:rPr>
              <a:t>, fig.” cites 3 more passages, but none clearly means “a being of high status” </a:t>
            </a:r>
          </a:p>
        </p:txBody>
      </p:sp>
    </p:spTree>
    <p:extLst>
      <p:ext uri="{BB962C8B-B14F-4D97-AF65-F5344CB8AC3E}">
        <p14:creationId xmlns:p14="http://schemas.microsoft.com/office/powerpoint/2010/main" val="24056518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363ADBFF-EE17-F146-A223-D21DB1EC9C93}"/>
              </a:ext>
            </a:extLst>
          </p:cNvPr>
          <p:cNvSpPr>
            <a:spLocks noGrp="1" noChangeArrowheads="1"/>
          </p:cNvSpPr>
          <p:nvPr>
            <p:ph type="ctrTitle"/>
          </p:nvPr>
        </p:nvSpPr>
        <p:spPr>
          <a:xfrm>
            <a:off x="381000" y="304800"/>
            <a:ext cx="11506200" cy="1219200"/>
          </a:xfrm>
        </p:spPr>
        <p:txBody>
          <a:bodyPr rtlCol="0">
            <a:normAutofit/>
          </a:bodyPr>
          <a:lstStyle/>
          <a:p>
            <a:pPr marL="838200" indent="-838200" eaLnBrk="1" fontAlgn="auto" hangingPunct="1">
              <a:spcAft>
                <a:spcPts val="0"/>
              </a:spcAft>
              <a:defRPr/>
            </a:pPr>
            <a:r>
              <a:rPr lang="en-US" sz="4800" dirty="0">
                <a:solidFill>
                  <a:schemeClr val="bg1"/>
                </a:solidFill>
              </a:rPr>
              <a:t>6. What about BDAG?</a:t>
            </a:r>
            <a:endParaRPr lang="en-US" altLang="en-US" dirty="0">
              <a:solidFill>
                <a:schemeClr val="bg1"/>
              </a:solidFill>
              <a:effectLst>
                <a:outerShdw blurRad="38100" dist="38100" dir="2700000" algn="tl">
                  <a:srgbClr val="000000"/>
                </a:outerShdw>
              </a:effectLst>
              <a:latin typeface="Avenir Roman" panose="02000503020000020003" pitchFamily="2" charset="0"/>
            </a:endParaRPr>
          </a:p>
        </p:txBody>
      </p:sp>
      <p:sp>
        <p:nvSpPr>
          <p:cNvPr id="91139" name="Rectangle 3">
            <a:extLst>
              <a:ext uri="{FF2B5EF4-FFF2-40B4-BE49-F238E27FC236}">
                <a16:creationId xmlns:a16="http://schemas.microsoft.com/office/drawing/2014/main" id="{AF306972-17CA-4C4C-9E26-C9FA6BF041EF}"/>
              </a:ext>
            </a:extLst>
          </p:cNvPr>
          <p:cNvSpPr>
            <a:spLocks noGrp="1" noChangeArrowheads="1"/>
          </p:cNvSpPr>
          <p:nvPr>
            <p:ph type="subTitle" idx="1"/>
          </p:nvPr>
        </p:nvSpPr>
        <p:spPr>
          <a:xfrm>
            <a:off x="533400" y="1676400"/>
            <a:ext cx="10896600" cy="5105400"/>
          </a:xfrm>
        </p:spPr>
        <p:txBody>
          <a:bodyPr rtlCol="0">
            <a:normAutofit/>
          </a:bodyPr>
          <a:lstStyle/>
          <a:p>
            <a:pPr eaLnBrk="1" fontAlgn="auto" hangingPunct="1">
              <a:lnSpc>
                <a:spcPct val="120000"/>
              </a:lnSpc>
              <a:spcAft>
                <a:spcPts val="0"/>
              </a:spcAft>
              <a:defRPr/>
            </a:pPr>
            <a:r>
              <a:rPr lang="en-US" sz="2800" dirty="0">
                <a:solidFill>
                  <a:schemeClr val="bg1"/>
                </a:solidFill>
              </a:rPr>
              <a:t>#1 </a:t>
            </a:r>
            <a:r>
              <a:rPr lang="en-US" sz="2800" b="1" dirty="0">
                <a:solidFill>
                  <a:srgbClr val="FFC000"/>
                </a:solidFill>
              </a:rPr>
              <a:t>Asclepius</a:t>
            </a:r>
            <a:r>
              <a:rPr lang="en-US" sz="2800" dirty="0">
                <a:solidFill>
                  <a:schemeClr val="bg1"/>
                </a:solidFill>
              </a:rPr>
              <a:t> IG II</a:t>
            </a:r>
            <a:r>
              <a:rPr lang="en-US" sz="2800" baseline="30000" dirty="0">
                <a:solidFill>
                  <a:schemeClr val="bg1"/>
                </a:solidFill>
              </a:rPr>
              <a:t>2</a:t>
            </a:r>
            <a:r>
              <a:rPr lang="en-US" sz="2800" dirty="0">
                <a:solidFill>
                  <a:schemeClr val="bg1"/>
                </a:solidFill>
              </a:rPr>
              <a:t>, 4514, 6 like the similar wording attributed to Zosimus, means, “O blessed longed-for god most </a:t>
            </a:r>
            <a:r>
              <a:rPr lang="en-US" sz="2800" b="1" dirty="0">
                <a:solidFill>
                  <a:srgbClr val="FFC000"/>
                </a:solidFill>
              </a:rPr>
              <a:t>noble</a:t>
            </a:r>
            <a:r>
              <a:rPr lang="en-US" sz="2800" dirty="0">
                <a:solidFill>
                  <a:schemeClr val="bg1"/>
                </a:solidFill>
              </a:rPr>
              <a:t>”</a:t>
            </a:r>
          </a:p>
          <a:p>
            <a:pPr eaLnBrk="1" fontAlgn="auto" hangingPunct="1">
              <a:lnSpc>
                <a:spcPct val="120000"/>
              </a:lnSpc>
              <a:spcAft>
                <a:spcPts val="0"/>
              </a:spcAft>
              <a:defRPr/>
            </a:pPr>
            <a:endParaRPr lang="en-US" sz="2800" dirty="0">
              <a:solidFill>
                <a:schemeClr val="bg1"/>
              </a:solidFill>
            </a:endParaRPr>
          </a:p>
          <a:p>
            <a:pPr eaLnBrk="1" fontAlgn="auto" hangingPunct="1">
              <a:lnSpc>
                <a:spcPct val="120000"/>
              </a:lnSpc>
              <a:spcAft>
                <a:spcPts val="0"/>
              </a:spcAft>
              <a:defRPr/>
            </a:pPr>
            <a:r>
              <a:rPr lang="en-US" sz="2800" dirty="0">
                <a:solidFill>
                  <a:schemeClr val="bg1"/>
                </a:solidFill>
              </a:rPr>
              <a:t>#2 </a:t>
            </a:r>
            <a:r>
              <a:rPr lang="en-US" sz="2800" b="1" dirty="0">
                <a:solidFill>
                  <a:srgbClr val="FFC000"/>
                </a:solidFill>
              </a:rPr>
              <a:t>Irenaeus</a:t>
            </a:r>
            <a:r>
              <a:rPr lang="en-US" sz="2800" dirty="0">
                <a:solidFill>
                  <a:schemeClr val="bg1"/>
                </a:solidFill>
              </a:rPr>
              <a:t> 1, 5, 3 “the Demiurge imagined that he created all these things of himself … his mother originated this opinion in his mind, because she desired to bring him forth possessed of such a character that he should be the </a:t>
            </a:r>
            <a:r>
              <a:rPr lang="en-US" sz="2800" b="1" dirty="0">
                <a:solidFill>
                  <a:srgbClr val="FFC000"/>
                </a:solidFill>
              </a:rPr>
              <a:t>head</a:t>
            </a:r>
            <a:r>
              <a:rPr lang="en-US" sz="2800" dirty="0">
                <a:solidFill>
                  <a:schemeClr val="bg1"/>
                </a:solidFill>
              </a:rPr>
              <a:t> (</a:t>
            </a:r>
            <a:r>
              <a:rPr lang="en-US" altLang="en-US" sz="2800" b="1" i="1" dirty="0" err="1">
                <a:solidFill>
                  <a:schemeClr val="accent4"/>
                </a:solidFill>
                <a:effectLst>
                  <a:outerShdw blurRad="38100" dist="38100" dir="2700000" algn="tl">
                    <a:srgbClr val="000000"/>
                  </a:outerShdw>
                </a:effectLst>
              </a:rPr>
              <a:t>kephalē</a:t>
            </a:r>
            <a:r>
              <a:rPr lang="en-US" sz="2800" dirty="0">
                <a:solidFill>
                  <a:schemeClr val="bg1"/>
                </a:solidFill>
              </a:rPr>
              <a:t>) </a:t>
            </a:r>
            <a:r>
              <a:rPr lang="en-US" sz="2800" b="1" dirty="0">
                <a:solidFill>
                  <a:srgbClr val="FFC000"/>
                </a:solidFill>
              </a:rPr>
              <a:t>and source </a:t>
            </a:r>
            <a:r>
              <a:rPr lang="en-US" sz="2800" dirty="0">
                <a:solidFill>
                  <a:schemeClr val="bg1"/>
                </a:solidFill>
              </a:rPr>
              <a:t>(</a:t>
            </a:r>
            <a:r>
              <a:rPr lang="en-US" altLang="en-US" sz="2800" b="1" i="1" dirty="0" err="1">
                <a:solidFill>
                  <a:schemeClr val="accent4"/>
                </a:solidFill>
                <a:effectLst>
                  <a:outerShdw blurRad="38100" dist="38100" dir="2700000" algn="tl">
                    <a:srgbClr val="000000"/>
                  </a:outerShdw>
                </a:effectLst>
              </a:rPr>
              <a:t>archē</a:t>
            </a:r>
            <a:r>
              <a:rPr lang="en-US" sz="2800" dirty="0">
                <a:solidFill>
                  <a:schemeClr val="bg1"/>
                </a:solidFill>
              </a:rPr>
              <a:t>) of his own essence” </a:t>
            </a:r>
          </a:p>
        </p:txBody>
      </p:sp>
    </p:spTree>
    <p:extLst>
      <p:ext uri="{BB962C8B-B14F-4D97-AF65-F5344CB8AC3E}">
        <p14:creationId xmlns:p14="http://schemas.microsoft.com/office/powerpoint/2010/main" val="18521491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363ADBFF-EE17-F146-A223-D21DB1EC9C93}"/>
              </a:ext>
            </a:extLst>
          </p:cNvPr>
          <p:cNvSpPr>
            <a:spLocks noGrp="1" noChangeArrowheads="1"/>
          </p:cNvSpPr>
          <p:nvPr>
            <p:ph type="ctrTitle"/>
          </p:nvPr>
        </p:nvSpPr>
        <p:spPr>
          <a:xfrm>
            <a:off x="381000" y="304800"/>
            <a:ext cx="11506200" cy="1219200"/>
          </a:xfrm>
        </p:spPr>
        <p:txBody>
          <a:bodyPr rtlCol="0">
            <a:normAutofit/>
          </a:bodyPr>
          <a:lstStyle/>
          <a:p>
            <a:pPr marL="838200" indent="-838200" eaLnBrk="1" fontAlgn="auto" hangingPunct="1">
              <a:spcAft>
                <a:spcPts val="0"/>
              </a:spcAft>
              <a:defRPr/>
            </a:pPr>
            <a:r>
              <a:rPr lang="en-US" sz="4800" dirty="0">
                <a:solidFill>
                  <a:schemeClr val="bg1"/>
                </a:solidFill>
              </a:rPr>
              <a:t>6. What about BDAG?</a:t>
            </a:r>
            <a:endParaRPr lang="en-US" altLang="en-US" dirty="0">
              <a:solidFill>
                <a:schemeClr val="bg1"/>
              </a:solidFill>
              <a:effectLst>
                <a:outerShdw blurRad="38100" dist="38100" dir="2700000" algn="tl">
                  <a:srgbClr val="000000"/>
                </a:outerShdw>
              </a:effectLst>
              <a:latin typeface="Avenir Roman" panose="02000503020000020003" pitchFamily="2" charset="0"/>
            </a:endParaRPr>
          </a:p>
        </p:txBody>
      </p:sp>
      <p:sp>
        <p:nvSpPr>
          <p:cNvPr id="91139" name="Rectangle 3">
            <a:extLst>
              <a:ext uri="{FF2B5EF4-FFF2-40B4-BE49-F238E27FC236}">
                <a16:creationId xmlns:a16="http://schemas.microsoft.com/office/drawing/2014/main" id="{AF306972-17CA-4C4C-9E26-C9FA6BF041EF}"/>
              </a:ext>
            </a:extLst>
          </p:cNvPr>
          <p:cNvSpPr>
            <a:spLocks noGrp="1" noChangeArrowheads="1"/>
          </p:cNvSpPr>
          <p:nvPr>
            <p:ph type="subTitle" idx="1"/>
          </p:nvPr>
        </p:nvSpPr>
        <p:spPr>
          <a:xfrm>
            <a:off x="228600" y="1676400"/>
            <a:ext cx="11658600" cy="5105400"/>
          </a:xfrm>
        </p:spPr>
        <p:txBody>
          <a:bodyPr rtlCol="0">
            <a:normAutofit/>
          </a:bodyPr>
          <a:lstStyle/>
          <a:p>
            <a:pPr eaLnBrk="1" fontAlgn="auto" hangingPunct="1">
              <a:lnSpc>
                <a:spcPct val="150000"/>
              </a:lnSpc>
              <a:spcAft>
                <a:spcPts val="0"/>
              </a:spcAft>
              <a:defRPr/>
            </a:pPr>
            <a:r>
              <a:rPr lang="en-US" sz="3200" dirty="0">
                <a:solidFill>
                  <a:schemeClr val="bg1"/>
                </a:solidFill>
              </a:rPr>
              <a:t>#3 </a:t>
            </a:r>
            <a:r>
              <a:rPr lang="en-US" sz="3200" b="1" dirty="0">
                <a:solidFill>
                  <a:srgbClr val="FFC000"/>
                </a:solidFill>
              </a:rPr>
              <a:t>Hippolytus</a:t>
            </a:r>
            <a:r>
              <a:rPr lang="en-US" sz="3200" dirty="0">
                <a:solidFill>
                  <a:schemeClr val="bg1"/>
                </a:solidFill>
              </a:rPr>
              <a:t>, </a:t>
            </a:r>
            <a:r>
              <a:rPr lang="en-US" sz="3200" i="1" dirty="0">
                <a:solidFill>
                  <a:schemeClr val="bg1"/>
                </a:solidFill>
              </a:rPr>
              <a:t>Ref</a:t>
            </a:r>
            <a:r>
              <a:rPr lang="en-US" sz="3200" dirty="0">
                <a:solidFill>
                  <a:schemeClr val="bg1"/>
                </a:solidFill>
              </a:rPr>
              <a:t>. 7, 23, 3 </a:t>
            </a:r>
          </a:p>
          <a:p>
            <a:pPr eaLnBrk="1" fontAlgn="auto" hangingPunct="1">
              <a:lnSpc>
                <a:spcPct val="150000"/>
              </a:lnSpc>
              <a:spcAft>
                <a:spcPts val="0"/>
              </a:spcAft>
              <a:defRPr/>
            </a:pPr>
            <a:r>
              <a:rPr lang="en-US" sz="3200" dirty="0">
                <a:solidFill>
                  <a:schemeClr val="bg1"/>
                </a:solidFill>
              </a:rPr>
              <a:t>the Demiurge being “</a:t>
            </a:r>
            <a:r>
              <a:rPr lang="en-US" altLang="en-US" sz="3200" b="1" i="1" dirty="0" err="1">
                <a:solidFill>
                  <a:schemeClr val="accent4"/>
                </a:solidFill>
                <a:effectLst>
                  <a:outerShdw blurRad="38100" dist="38100" dir="2700000" algn="tl">
                    <a:srgbClr val="000000"/>
                  </a:outerShdw>
                </a:effectLst>
              </a:rPr>
              <a:t>kephalē</a:t>
            </a:r>
            <a:r>
              <a:rPr lang="en-US" sz="3200" dirty="0">
                <a:solidFill>
                  <a:schemeClr val="bg1"/>
                </a:solidFill>
              </a:rPr>
              <a:t> of the cosmos” </a:t>
            </a:r>
          </a:p>
          <a:p>
            <a:pPr eaLnBrk="1" fontAlgn="auto" hangingPunct="1">
              <a:lnSpc>
                <a:spcPct val="150000"/>
              </a:lnSpc>
              <a:spcAft>
                <a:spcPts val="0"/>
              </a:spcAft>
              <a:defRPr/>
            </a:pPr>
            <a:r>
              <a:rPr lang="en-US" sz="3200" dirty="0">
                <a:solidFill>
                  <a:schemeClr val="bg1"/>
                </a:solidFill>
              </a:rPr>
              <a:t>cannot mean “authority” since Hippolytus repeatedly describes the Demiurge as the </a:t>
            </a:r>
            <a:r>
              <a:rPr lang="en-US" sz="3200" b="1" dirty="0">
                <a:solidFill>
                  <a:srgbClr val="FFC000"/>
                </a:solidFill>
              </a:rPr>
              <a:t>source</a:t>
            </a:r>
            <a:r>
              <a:rPr lang="en-US" sz="3200" dirty="0">
                <a:solidFill>
                  <a:schemeClr val="bg1"/>
                </a:solidFill>
              </a:rPr>
              <a:t> of the cosmos,                    including the </a:t>
            </a:r>
            <a:r>
              <a:rPr lang="en-US" sz="3200" b="1" dirty="0">
                <a:solidFill>
                  <a:srgbClr val="FFC000"/>
                </a:solidFill>
              </a:rPr>
              <a:t>Son</a:t>
            </a:r>
            <a:r>
              <a:rPr lang="en-US" sz="3200" dirty="0">
                <a:solidFill>
                  <a:schemeClr val="bg1"/>
                </a:solidFill>
              </a:rPr>
              <a:t> who is “</a:t>
            </a:r>
            <a:r>
              <a:rPr lang="en-US" sz="3200" b="1" dirty="0">
                <a:solidFill>
                  <a:srgbClr val="FFC000"/>
                </a:solidFill>
              </a:rPr>
              <a:t>higher in rank</a:t>
            </a:r>
            <a:r>
              <a:rPr lang="en-US" sz="3200" dirty="0">
                <a:solidFill>
                  <a:schemeClr val="bg1"/>
                </a:solidFill>
              </a:rPr>
              <a:t>” </a:t>
            </a:r>
            <a:r>
              <a:rPr lang="en-US" sz="3200" b="1" dirty="0">
                <a:solidFill>
                  <a:srgbClr val="FFC000"/>
                </a:solidFill>
              </a:rPr>
              <a:t>than the Demiurge</a:t>
            </a:r>
          </a:p>
          <a:p>
            <a:pPr eaLnBrk="1" fontAlgn="auto" hangingPunct="1">
              <a:lnSpc>
                <a:spcPct val="120000"/>
              </a:lnSpc>
              <a:spcAft>
                <a:spcPts val="0"/>
              </a:spcAft>
              <a:defRPr/>
            </a:pPr>
            <a:endParaRPr lang="en-US" sz="1200" dirty="0">
              <a:solidFill>
                <a:schemeClr val="bg1"/>
              </a:solidFill>
            </a:endParaRPr>
          </a:p>
        </p:txBody>
      </p:sp>
    </p:spTree>
    <p:extLst>
      <p:ext uri="{BB962C8B-B14F-4D97-AF65-F5344CB8AC3E}">
        <p14:creationId xmlns:p14="http://schemas.microsoft.com/office/powerpoint/2010/main" val="20571582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363ADBFF-EE17-F146-A223-D21DB1EC9C93}"/>
              </a:ext>
            </a:extLst>
          </p:cNvPr>
          <p:cNvSpPr>
            <a:spLocks noGrp="1" noChangeArrowheads="1"/>
          </p:cNvSpPr>
          <p:nvPr>
            <p:ph type="ctrTitle"/>
          </p:nvPr>
        </p:nvSpPr>
        <p:spPr>
          <a:xfrm>
            <a:off x="381000" y="304800"/>
            <a:ext cx="11506200" cy="1219200"/>
          </a:xfrm>
        </p:spPr>
        <p:txBody>
          <a:bodyPr rtlCol="0">
            <a:normAutofit/>
          </a:bodyPr>
          <a:lstStyle/>
          <a:p>
            <a:pPr marL="838200" indent="-838200" eaLnBrk="1" fontAlgn="auto" hangingPunct="1">
              <a:spcAft>
                <a:spcPts val="0"/>
              </a:spcAft>
              <a:defRPr/>
            </a:pPr>
            <a:r>
              <a:rPr lang="en-US" sz="4800" dirty="0">
                <a:solidFill>
                  <a:schemeClr val="bg1"/>
                </a:solidFill>
              </a:rPr>
              <a:t>6. What about BDAG?</a:t>
            </a:r>
            <a:endParaRPr lang="en-US" altLang="en-US" dirty="0">
              <a:solidFill>
                <a:schemeClr val="bg1"/>
              </a:solidFill>
              <a:effectLst>
                <a:outerShdw blurRad="38100" dist="38100" dir="2700000" algn="tl">
                  <a:srgbClr val="000000"/>
                </a:outerShdw>
              </a:effectLst>
              <a:latin typeface="Avenir Roman" panose="02000503020000020003" pitchFamily="2" charset="0"/>
            </a:endParaRPr>
          </a:p>
        </p:txBody>
      </p:sp>
      <p:sp>
        <p:nvSpPr>
          <p:cNvPr id="91139" name="Rectangle 3">
            <a:extLst>
              <a:ext uri="{FF2B5EF4-FFF2-40B4-BE49-F238E27FC236}">
                <a16:creationId xmlns:a16="http://schemas.microsoft.com/office/drawing/2014/main" id="{AF306972-17CA-4C4C-9E26-C9FA6BF041EF}"/>
              </a:ext>
            </a:extLst>
          </p:cNvPr>
          <p:cNvSpPr>
            <a:spLocks noGrp="1" noChangeArrowheads="1"/>
          </p:cNvSpPr>
          <p:nvPr>
            <p:ph type="subTitle" idx="1"/>
          </p:nvPr>
        </p:nvSpPr>
        <p:spPr>
          <a:xfrm>
            <a:off x="228600" y="1676400"/>
            <a:ext cx="11658600" cy="5105400"/>
          </a:xfrm>
        </p:spPr>
        <p:txBody>
          <a:bodyPr rtlCol="0">
            <a:normAutofit/>
          </a:bodyPr>
          <a:lstStyle/>
          <a:p>
            <a:pPr eaLnBrk="1" fontAlgn="auto" hangingPunct="1">
              <a:lnSpc>
                <a:spcPct val="120000"/>
              </a:lnSpc>
              <a:spcAft>
                <a:spcPts val="0"/>
              </a:spcAft>
              <a:defRPr/>
            </a:pPr>
            <a:endParaRPr lang="en-US" sz="400" dirty="0">
              <a:solidFill>
                <a:schemeClr val="bg1"/>
              </a:solidFill>
            </a:endParaRPr>
          </a:p>
          <a:p>
            <a:pPr eaLnBrk="1" fontAlgn="auto" hangingPunct="1">
              <a:lnSpc>
                <a:spcPct val="120000"/>
              </a:lnSpc>
              <a:spcAft>
                <a:spcPts val="0"/>
              </a:spcAft>
              <a:defRPr/>
            </a:pPr>
            <a:r>
              <a:rPr lang="en-US" sz="2800" dirty="0">
                <a:solidFill>
                  <a:schemeClr val="bg1"/>
                </a:solidFill>
              </a:rPr>
              <a:t>BDAG cites “S[</a:t>
            </a:r>
            <a:r>
              <a:rPr lang="en-US" sz="2800" dirty="0" err="1">
                <a:solidFill>
                  <a:schemeClr val="bg1"/>
                </a:solidFill>
              </a:rPr>
              <a:t>tephen</a:t>
            </a:r>
            <a:r>
              <a:rPr lang="en-US" sz="2800" dirty="0">
                <a:solidFill>
                  <a:schemeClr val="bg1"/>
                </a:solidFill>
              </a:rPr>
              <a:t>] </a:t>
            </a:r>
            <a:r>
              <a:rPr lang="en-US" sz="2800" b="1" dirty="0" err="1">
                <a:solidFill>
                  <a:srgbClr val="FFC000"/>
                </a:solidFill>
              </a:rPr>
              <a:t>Bedale</a:t>
            </a:r>
            <a:r>
              <a:rPr lang="en-US" sz="2800" dirty="0">
                <a:solidFill>
                  <a:schemeClr val="bg1"/>
                </a:solidFill>
              </a:rPr>
              <a:t>, JTS 5, ’54, 211–15” </a:t>
            </a:r>
          </a:p>
          <a:p>
            <a:pPr eaLnBrk="1" fontAlgn="auto" hangingPunct="1">
              <a:lnSpc>
                <a:spcPct val="120000"/>
              </a:lnSpc>
              <a:spcAft>
                <a:spcPts val="0"/>
              </a:spcAft>
              <a:defRPr/>
            </a:pPr>
            <a:r>
              <a:rPr lang="en-US" sz="2800" dirty="0">
                <a:solidFill>
                  <a:schemeClr val="bg1"/>
                </a:solidFill>
              </a:rPr>
              <a:t> who identified </a:t>
            </a:r>
            <a:r>
              <a:rPr lang="en-US" altLang="en-US" sz="2800" b="1" i="1" dirty="0" err="1">
                <a:solidFill>
                  <a:schemeClr val="accent4"/>
                </a:solidFill>
                <a:effectLst>
                  <a:outerShdw blurRad="38100" dist="38100" dir="2700000" algn="tl">
                    <a:srgbClr val="000000"/>
                  </a:outerShdw>
                </a:effectLst>
              </a:rPr>
              <a:t>kephalē</a:t>
            </a:r>
            <a:r>
              <a:rPr lang="en-US" sz="2800" dirty="0">
                <a:solidFill>
                  <a:schemeClr val="bg1"/>
                </a:solidFill>
              </a:rPr>
              <a:t> meaning </a:t>
            </a:r>
            <a:r>
              <a:rPr lang="en-US" sz="2800" b="1" i="1" dirty="0">
                <a:solidFill>
                  <a:srgbClr val="FFC000"/>
                </a:solidFill>
              </a:rPr>
              <a:t>source</a:t>
            </a:r>
            <a:r>
              <a:rPr lang="en-US" sz="2800" dirty="0">
                <a:solidFill>
                  <a:schemeClr val="bg1"/>
                </a:solidFill>
              </a:rPr>
              <a:t> </a:t>
            </a:r>
          </a:p>
          <a:p>
            <a:pPr eaLnBrk="1" fontAlgn="auto" hangingPunct="1">
              <a:lnSpc>
                <a:spcPct val="120000"/>
              </a:lnSpc>
              <a:spcAft>
                <a:spcPts val="0"/>
              </a:spcAft>
              <a:defRPr/>
            </a:pPr>
            <a:r>
              <a:rPr lang="en-US" sz="2800" dirty="0">
                <a:solidFill>
                  <a:schemeClr val="bg1"/>
                </a:solidFill>
              </a:rPr>
              <a:t>and wrote that ”leader” was </a:t>
            </a:r>
            <a:r>
              <a:rPr lang="en-US" sz="2800" b="1" dirty="0">
                <a:solidFill>
                  <a:schemeClr val="bg1"/>
                </a:solidFill>
              </a:rPr>
              <a:t>not</a:t>
            </a:r>
            <a:r>
              <a:rPr lang="en-US" sz="2800" dirty="0">
                <a:solidFill>
                  <a:schemeClr val="bg1"/>
                </a:solidFill>
              </a:rPr>
              <a:t> a native Greek meaning of </a:t>
            </a:r>
            <a:r>
              <a:rPr lang="en-US" altLang="en-US" sz="2800" b="1" i="1" dirty="0" err="1">
                <a:solidFill>
                  <a:schemeClr val="accent4"/>
                </a:solidFill>
                <a:effectLst>
                  <a:outerShdw blurRad="38100" dist="38100" dir="2700000" algn="tl">
                    <a:srgbClr val="000000"/>
                  </a:outerShdw>
                </a:effectLst>
              </a:rPr>
              <a:t>kephalē</a:t>
            </a:r>
            <a:endParaRPr lang="en-US" altLang="en-US" sz="2800" b="1" i="1" dirty="0">
              <a:solidFill>
                <a:schemeClr val="accent4"/>
              </a:solidFill>
              <a:effectLst>
                <a:outerShdw blurRad="38100" dist="38100" dir="2700000" algn="tl">
                  <a:srgbClr val="000000"/>
                </a:outerShdw>
              </a:effectLst>
            </a:endParaRPr>
          </a:p>
          <a:p>
            <a:pPr eaLnBrk="1" fontAlgn="auto" hangingPunct="1">
              <a:lnSpc>
                <a:spcPct val="120000"/>
              </a:lnSpc>
              <a:spcAft>
                <a:spcPts val="0"/>
              </a:spcAft>
              <a:defRPr/>
            </a:pPr>
            <a:r>
              <a:rPr lang="en-US" sz="2800" dirty="0">
                <a:solidFill>
                  <a:schemeClr val="bg1"/>
                </a:solidFill>
              </a:rPr>
              <a:t>Nevertheless, BDAG concludes, “</a:t>
            </a:r>
            <a:r>
              <a:rPr lang="en-US" sz="2800" b="1" dirty="0">
                <a:solidFill>
                  <a:srgbClr val="FFC000"/>
                </a:solidFill>
              </a:rPr>
              <a:t>not </a:t>
            </a:r>
            <a:r>
              <a:rPr lang="en-US" sz="2800" b="1" dirty="0">
                <a:solidFill>
                  <a:schemeClr val="bg1"/>
                </a:solidFill>
              </a:rPr>
              <a:t>‘</a:t>
            </a:r>
            <a:r>
              <a:rPr lang="en-US" sz="2800" b="1" dirty="0">
                <a:solidFill>
                  <a:srgbClr val="FFC000"/>
                </a:solidFill>
              </a:rPr>
              <a:t>source</a:t>
            </a:r>
            <a:r>
              <a:rPr lang="en-US" sz="2800" dirty="0">
                <a:solidFill>
                  <a:schemeClr val="bg1"/>
                </a:solidFill>
              </a:rPr>
              <a:t>’” </a:t>
            </a:r>
          </a:p>
          <a:p>
            <a:pPr eaLnBrk="1" fontAlgn="auto" hangingPunct="1">
              <a:lnSpc>
                <a:spcPct val="120000"/>
              </a:lnSpc>
              <a:spcAft>
                <a:spcPts val="0"/>
              </a:spcAft>
              <a:defRPr/>
            </a:pPr>
            <a:r>
              <a:rPr lang="en-US" sz="2800" dirty="0">
                <a:solidFill>
                  <a:schemeClr val="bg1"/>
                </a:solidFill>
              </a:rPr>
              <a:t>citing a work by Joseph </a:t>
            </a:r>
            <a:r>
              <a:rPr lang="en-US" sz="2800" b="1" dirty="0" err="1">
                <a:solidFill>
                  <a:srgbClr val="FFC000"/>
                </a:solidFill>
              </a:rPr>
              <a:t>Fitzmyer</a:t>
            </a:r>
            <a:r>
              <a:rPr lang="en-US" sz="2800" dirty="0">
                <a:solidFill>
                  <a:schemeClr val="bg1"/>
                </a:solidFill>
              </a:rPr>
              <a:t> that states </a:t>
            </a:r>
          </a:p>
          <a:p>
            <a:pPr eaLnBrk="1" fontAlgn="auto" hangingPunct="1">
              <a:lnSpc>
                <a:spcPct val="120000"/>
              </a:lnSpc>
              <a:spcAft>
                <a:spcPts val="0"/>
              </a:spcAft>
              <a:defRPr/>
            </a:pPr>
            <a:r>
              <a:rPr lang="en-US" sz="2800" dirty="0">
                <a:solidFill>
                  <a:schemeClr val="bg1"/>
                </a:solidFill>
              </a:rPr>
              <a:t>“Philo uses </a:t>
            </a:r>
            <a:r>
              <a:rPr lang="en-US" altLang="en-US" sz="2800" b="1" i="1" dirty="0" err="1">
                <a:solidFill>
                  <a:schemeClr val="accent4"/>
                </a:solidFill>
                <a:effectLst>
                  <a:outerShdw blurRad="38100" dist="38100" dir="2700000" algn="tl">
                    <a:srgbClr val="000000"/>
                  </a:outerShdw>
                </a:effectLst>
              </a:rPr>
              <a:t>kephalē</a:t>
            </a:r>
            <a:r>
              <a:rPr lang="en-US" sz="2800" dirty="0">
                <a:solidFill>
                  <a:schemeClr val="bg1"/>
                </a:solidFill>
              </a:rPr>
              <a:t> in the sense of ‘</a:t>
            </a:r>
            <a:r>
              <a:rPr lang="en-US" sz="2800" b="1" dirty="0">
                <a:solidFill>
                  <a:srgbClr val="FFC000"/>
                </a:solidFill>
              </a:rPr>
              <a:t>source</a:t>
            </a:r>
            <a:r>
              <a:rPr lang="en-US" sz="2800" dirty="0">
                <a:solidFill>
                  <a:schemeClr val="bg1"/>
                </a:solidFill>
              </a:rPr>
              <a:t>’, when he speaks of Esau    ‘as the </a:t>
            </a:r>
            <a:r>
              <a:rPr lang="en-US" sz="2800" b="1" dirty="0">
                <a:solidFill>
                  <a:srgbClr val="FFC000"/>
                </a:solidFill>
              </a:rPr>
              <a:t>head</a:t>
            </a:r>
            <a:r>
              <a:rPr lang="en-US" sz="2800" dirty="0">
                <a:solidFill>
                  <a:schemeClr val="bg1"/>
                </a:solidFill>
              </a:rPr>
              <a:t> of the living body,                                                                  the </a:t>
            </a:r>
            <a:r>
              <a:rPr lang="en-US" sz="2800" b="1" dirty="0">
                <a:solidFill>
                  <a:srgbClr val="FFC000"/>
                </a:solidFill>
              </a:rPr>
              <a:t>progenitor</a:t>
            </a:r>
            <a:r>
              <a:rPr lang="en-US" sz="2800" dirty="0">
                <a:solidFill>
                  <a:schemeClr val="bg1"/>
                </a:solidFill>
              </a:rPr>
              <a:t> of all the members mentioned’ </a:t>
            </a:r>
          </a:p>
        </p:txBody>
      </p:sp>
    </p:spTree>
    <p:extLst>
      <p:ext uri="{BB962C8B-B14F-4D97-AF65-F5344CB8AC3E}">
        <p14:creationId xmlns:p14="http://schemas.microsoft.com/office/powerpoint/2010/main" val="33040526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363ADBFF-EE17-F146-A223-D21DB1EC9C93}"/>
              </a:ext>
            </a:extLst>
          </p:cNvPr>
          <p:cNvSpPr>
            <a:spLocks noGrp="1" noChangeArrowheads="1"/>
          </p:cNvSpPr>
          <p:nvPr>
            <p:ph type="ctrTitle"/>
          </p:nvPr>
        </p:nvSpPr>
        <p:spPr>
          <a:xfrm>
            <a:off x="381000" y="304800"/>
            <a:ext cx="11506200" cy="1219200"/>
          </a:xfrm>
        </p:spPr>
        <p:txBody>
          <a:bodyPr rtlCol="0">
            <a:normAutofit/>
          </a:bodyPr>
          <a:lstStyle/>
          <a:p>
            <a:pPr marL="838200" indent="-838200" eaLnBrk="1" fontAlgn="auto" hangingPunct="1">
              <a:spcAft>
                <a:spcPts val="0"/>
              </a:spcAft>
              <a:defRPr/>
            </a:pPr>
            <a:r>
              <a:rPr lang="en-US" sz="4800" dirty="0">
                <a:solidFill>
                  <a:schemeClr val="bg1"/>
                </a:solidFill>
              </a:rPr>
              <a:t>6. What about BDAG?</a:t>
            </a:r>
            <a:endParaRPr lang="en-US" altLang="en-US" dirty="0">
              <a:solidFill>
                <a:schemeClr val="bg1"/>
              </a:solidFill>
              <a:effectLst>
                <a:outerShdw blurRad="38100" dist="38100" dir="2700000" algn="tl">
                  <a:srgbClr val="000000"/>
                </a:outerShdw>
              </a:effectLst>
              <a:latin typeface="Avenir Roman" panose="02000503020000020003" pitchFamily="2" charset="0"/>
            </a:endParaRPr>
          </a:p>
        </p:txBody>
      </p:sp>
      <p:sp>
        <p:nvSpPr>
          <p:cNvPr id="91139" name="Rectangle 3">
            <a:extLst>
              <a:ext uri="{FF2B5EF4-FFF2-40B4-BE49-F238E27FC236}">
                <a16:creationId xmlns:a16="http://schemas.microsoft.com/office/drawing/2014/main" id="{AF306972-17CA-4C4C-9E26-C9FA6BF041EF}"/>
              </a:ext>
            </a:extLst>
          </p:cNvPr>
          <p:cNvSpPr>
            <a:spLocks noGrp="1" noChangeArrowheads="1"/>
          </p:cNvSpPr>
          <p:nvPr>
            <p:ph type="subTitle" idx="1"/>
          </p:nvPr>
        </p:nvSpPr>
        <p:spPr>
          <a:xfrm>
            <a:off x="228600" y="1828800"/>
            <a:ext cx="11658600" cy="4953000"/>
          </a:xfrm>
        </p:spPr>
        <p:txBody>
          <a:bodyPr rtlCol="0">
            <a:normAutofit/>
          </a:bodyPr>
          <a:lstStyle/>
          <a:p>
            <a:pPr>
              <a:lnSpc>
                <a:spcPct val="150000"/>
              </a:lnSpc>
            </a:pPr>
            <a:r>
              <a:rPr lang="en-US" sz="3200" dirty="0">
                <a:solidFill>
                  <a:schemeClr val="bg1"/>
                </a:solidFill>
              </a:rPr>
              <a:t>BDAG 2. </a:t>
            </a:r>
            <a:r>
              <a:rPr lang="en-US" sz="3200" b="1" dirty="0">
                <a:solidFill>
                  <a:schemeClr val="bg1"/>
                </a:solidFill>
              </a:rPr>
              <a:t>a. </a:t>
            </a:r>
            <a:r>
              <a:rPr lang="en-US" sz="3200" dirty="0">
                <a:solidFill>
                  <a:schemeClr val="bg1"/>
                </a:solidFill>
              </a:rPr>
              <a:t>“superior rank” appeals to another article by </a:t>
            </a:r>
          </a:p>
          <a:p>
            <a:pPr>
              <a:lnSpc>
                <a:spcPct val="150000"/>
              </a:lnSpc>
            </a:pPr>
            <a:r>
              <a:rPr lang="en-US" sz="3200" dirty="0">
                <a:solidFill>
                  <a:schemeClr val="bg1"/>
                </a:solidFill>
              </a:rPr>
              <a:t>“</a:t>
            </a:r>
            <a:r>
              <a:rPr lang="en-US" sz="3200" dirty="0" err="1">
                <a:solidFill>
                  <a:schemeClr val="bg1"/>
                </a:solidFill>
              </a:rPr>
              <a:t>JFitzmyer</a:t>
            </a:r>
            <a:r>
              <a:rPr lang="en-US" sz="3200" dirty="0">
                <a:solidFill>
                  <a:schemeClr val="bg1"/>
                </a:solidFill>
              </a:rPr>
              <a:t>, </a:t>
            </a:r>
            <a:r>
              <a:rPr lang="en-US" sz="3200" dirty="0" err="1">
                <a:solidFill>
                  <a:schemeClr val="bg1"/>
                </a:solidFill>
              </a:rPr>
              <a:t>Int</a:t>
            </a:r>
            <a:r>
              <a:rPr lang="en-US" sz="3200" dirty="0">
                <a:solidFill>
                  <a:schemeClr val="bg1"/>
                </a:solidFill>
              </a:rPr>
              <a:t> 47, “93, 52–59” even though 53–54 cite</a:t>
            </a:r>
          </a:p>
          <a:p>
            <a:pPr>
              <a:lnSpc>
                <a:spcPct val="150000"/>
              </a:lnSpc>
            </a:pPr>
            <a:r>
              <a:rPr lang="en-US" sz="3200" b="1" dirty="0">
                <a:solidFill>
                  <a:srgbClr val="FFC000"/>
                </a:solidFill>
              </a:rPr>
              <a:t>ten</a:t>
            </a:r>
            <a:r>
              <a:rPr lang="en-US" sz="3200" dirty="0">
                <a:solidFill>
                  <a:schemeClr val="bg1"/>
                </a:solidFill>
              </a:rPr>
              <a:t> passages where </a:t>
            </a:r>
            <a:r>
              <a:rPr lang="en-US" altLang="en-US" sz="3200" b="1" i="1" dirty="0" err="1">
                <a:solidFill>
                  <a:schemeClr val="accent4"/>
                </a:solidFill>
                <a:effectLst>
                  <a:outerShdw blurRad="38100" dist="38100" dir="2700000" algn="tl">
                    <a:srgbClr val="000000"/>
                  </a:outerShdw>
                </a:effectLst>
              </a:rPr>
              <a:t>kephalē</a:t>
            </a:r>
            <a:r>
              <a:rPr lang="en-US" sz="3200" dirty="0">
                <a:solidFill>
                  <a:schemeClr val="bg1"/>
                </a:solidFill>
              </a:rPr>
              <a:t> means </a:t>
            </a:r>
            <a:r>
              <a:rPr lang="en-US" sz="3200" b="1" dirty="0">
                <a:solidFill>
                  <a:srgbClr val="FFC000"/>
                </a:solidFill>
              </a:rPr>
              <a:t>source</a:t>
            </a:r>
          </a:p>
          <a:p>
            <a:pPr>
              <a:lnSpc>
                <a:spcPct val="150000"/>
              </a:lnSpc>
            </a:pPr>
            <a:endParaRPr lang="en-US" sz="1000" dirty="0">
              <a:solidFill>
                <a:schemeClr val="bg1"/>
              </a:solidFill>
            </a:endParaRPr>
          </a:p>
          <a:p>
            <a:pPr>
              <a:lnSpc>
                <a:spcPct val="150000"/>
              </a:lnSpc>
            </a:pPr>
            <a:r>
              <a:rPr lang="en-US" sz="3200" b="1" dirty="0" err="1">
                <a:solidFill>
                  <a:srgbClr val="FFC000"/>
                </a:solidFill>
              </a:rPr>
              <a:t>Fitzmyer</a:t>
            </a:r>
            <a:r>
              <a:rPr lang="en-US" sz="3200" dirty="0">
                <a:solidFill>
                  <a:schemeClr val="bg1"/>
                </a:solidFill>
              </a:rPr>
              <a:t> </a:t>
            </a:r>
            <a:r>
              <a:rPr lang="en-US" sz="3200" b="1" dirty="0">
                <a:solidFill>
                  <a:srgbClr val="FFC000"/>
                </a:solidFill>
              </a:rPr>
              <a:t>contradicts</a:t>
            </a:r>
            <a:r>
              <a:rPr lang="en-US" sz="3200" dirty="0">
                <a:solidFill>
                  <a:schemeClr val="bg1"/>
                </a:solidFill>
              </a:rPr>
              <a:t> the very thing for which BDAG cites him, that </a:t>
            </a:r>
            <a:r>
              <a:rPr lang="en-US" altLang="en-US" sz="3200" b="1" i="1" dirty="0" err="1">
                <a:solidFill>
                  <a:schemeClr val="accent4"/>
                </a:solidFill>
                <a:effectLst>
                  <a:outerShdw blurRad="38100" dist="38100" dir="2700000" algn="tl">
                    <a:srgbClr val="000000"/>
                  </a:outerShdw>
                </a:effectLst>
              </a:rPr>
              <a:t>kephalē</a:t>
            </a:r>
            <a:r>
              <a:rPr lang="en-US" sz="3200" dirty="0">
                <a:solidFill>
                  <a:schemeClr val="bg1"/>
                </a:solidFill>
              </a:rPr>
              <a:t> does </a:t>
            </a:r>
            <a:r>
              <a:rPr lang="en-US" sz="3200" b="1" dirty="0">
                <a:solidFill>
                  <a:srgbClr val="FFC000"/>
                </a:solidFill>
              </a:rPr>
              <a:t>not</a:t>
            </a:r>
            <a:r>
              <a:rPr lang="en-US" sz="3200" dirty="0">
                <a:solidFill>
                  <a:schemeClr val="bg1"/>
                </a:solidFill>
              </a:rPr>
              <a:t> mean </a:t>
            </a:r>
            <a:r>
              <a:rPr lang="en-US" sz="3200" b="1" dirty="0">
                <a:solidFill>
                  <a:srgbClr val="FFC000"/>
                </a:solidFill>
              </a:rPr>
              <a:t>source</a:t>
            </a:r>
            <a:endParaRPr lang="en-US" sz="3200" dirty="0">
              <a:solidFill>
                <a:schemeClr val="bg1"/>
              </a:solidFill>
            </a:endParaRPr>
          </a:p>
          <a:p>
            <a:pPr eaLnBrk="1" fontAlgn="auto" hangingPunct="1">
              <a:lnSpc>
                <a:spcPct val="120000"/>
              </a:lnSpc>
              <a:spcAft>
                <a:spcPts val="0"/>
              </a:spcAft>
              <a:defRPr/>
            </a:pPr>
            <a:endParaRPr lang="en-US" sz="2800" dirty="0">
              <a:solidFill>
                <a:schemeClr val="bg1"/>
              </a:solidFill>
            </a:endParaRPr>
          </a:p>
        </p:txBody>
      </p:sp>
    </p:spTree>
    <p:extLst>
      <p:ext uri="{BB962C8B-B14F-4D97-AF65-F5344CB8AC3E}">
        <p14:creationId xmlns:p14="http://schemas.microsoft.com/office/powerpoint/2010/main" val="1441704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363ADBFF-EE17-F146-A223-D21DB1EC9C93}"/>
              </a:ext>
            </a:extLst>
          </p:cNvPr>
          <p:cNvSpPr>
            <a:spLocks noGrp="1" noChangeArrowheads="1"/>
          </p:cNvSpPr>
          <p:nvPr>
            <p:ph type="ctrTitle"/>
          </p:nvPr>
        </p:nvSpPr>
        <p:spPr>
          <a:xfrm>
            <a:off x="381000" y="304800"/>
            <a:ext cx="11506200" cy="1219200"/>
          </a:xfrm>
        </p:spPr>
        <p:txBody>
          <a:bodyPr rtlCol="0">
            <a:normAutofit/>
          </a:bodyPr>
          <a:lstStyle/>
          <a:p>
            <a:pPr marL="838200" indent="-838200" eaLnBrk="1" fontAlgn="auto" hangingPunct="1">
              <a:spcAft>
                <a:spcPts val="0"/>
              </a:spcAft>
              <a:defRPr/>
            </a:pPr>
            <a:r>
              <a:rPr lang="en-US" sz="4800" dirty="0">
                <a:solidFill>
                  <a:schemeClr val="bg1"/>
                </a:solidFill>
              </a:rPr>
              <a:t>6. What about BDAG?</a:t>
            </a:r>
            <a:endParaRPr lang="en-US" altLang="en-US" dirty="0">
              <a:solidFill>
                <a:schemeClr val="bg1"/>
              </a:solidFill>
              <a:effectLst>
                <a:outerShdw blurRad="38100" dist="38100" dir="2700000" algn="tl">
                  <a:srgbClr val="000000"/>
                </a:outerShdw>
              </a:effectLst>
              <a:latin typeface="Avenir Roman" panose="02000503020000020003" pitchFamily="2" charset="0"/>
            </a:endParaRPr>
          </a:p>
        </p:txBody>
      </p:sp>
      <p:sp>
        <p:nvSpPr>
          <p:cNvPr id="91139" name="Rectangle 3">
            <a:extLst>
              <a:ext uri="{FF2B5EF4-FFF2-40B4-BE49-F238E27FC236}">
                <a16:creationId xmlns:a16="http://schemas.microsoft.com/office/drawing/2014/main" id="{AF306972-17CA-4C4C-9E26-C9FA6BF041EF}"/>
              </a:ext>
            </a:extLst>
          </p:cNvPr>
          <p:cNvSpPr>
            <a:spLocks noGrp="1" noChangeArrowheads="1"/>
          </p:cNvSpPr>
          <p:nvPr>
            <p:ph type="subTitle" idx="1"/>
          </p:nvPr>
        </p:nvSpPr>
        <p:spPr>
          <a:xfrm>
            <a:off x="152400" y="1676400"/>
            <a:ext cx="11963400" cy="5105400"/>
          </a:xfrm>
        </p:spPr>
        <p:txBody>
          <a:bodyPr rtlCol="0">
            <a:noAutofit/>
          </a:bodyPr>
          <a:lstStyle/>
          <a:p>
            <a:pPr>
              <a:lnSpc>
                <a:spcPct val="150000"/>
              </a:lnSpc>
            </a:pPr>
            <a:r>
              <a:rPr lang="en-US" sz="3200" dirty="0">
                <a:solidFill>
                  <a:schemeClr val="bg1"/>
                </a:solidFill>
              </a:rPr>
              <a:t>BDAG categorizes the meaning of </a:t>
            </a:r>
            <a:r>
              <a:rPr lang="en-US" altLang="en-US" sz="3200" b="1" i="1" dirty="0" err="1">
                <a:solidFill>
                  <a:schemeClr val="accent4"/>
                </a:solidFill>
                <a:effectLst>
                  <a:outerShdw blurRad="38100" dist="38100" dir="2700000" algn="tl">
                    <a:srgbClr val="000000"/>
                  </a:outerShdw>
                </a:effectLst>
              </a:rPr>
              <a:t>kephalē</a:t>
            </a:r>
            <a:r>
              <a:rPr lang="en-US" sz="3200" dirty="0">
                <a:solidFill>
                  <a:schemeClr val="bg1"/>
                </a:solidFill>
              </a:rPr>
              <a:t> in Colossians 2:19 </a:t>
            </a:r>
          </a:p>
          <a:p>
            <a:pPr>
              <a:lnSpc>
                <a:spcPct val="150000"/>
              </a:lnSpc>
            </a:pPr>
            <a:r>
              <a:rPr lang="en-US" sz="3200" dirty="0">
                <a:solidFill>
                  <a:schemeClr val="bg1"/>
                </a:solidFill>
              </a:rPr>
              <a:t>as 1 (b) “in imagery” </a:t>
            </a:r>
            <a:r>
              <a:rPr lang="en-US" sz="3200">
                <a:solidFill>
                  <a:schemeClr val="bg1"/>
                </a:solidFill>
              </a:rPr>
              <a:t>but Ephesians </a:t>
            </a:r>
            <a:r>
              <a:rPr lang="en-US" sz="3200" dirty="0">
                <a:solidFill>
                  <a:schemeClr val="bg1"/>
                </a:solidFill>
              </a:rPr>
              <a:t>4:15 as 2 (a)</a:t>
            </a:r>
            <a:r>
              <a:rPr lang="en-US" sz="3200" b="1" dirty="0">
                <a:solidFill>
                  <a:schemeClr val="bg1"/>
                </a:solidFill>
              </a:rPr>
              <a:t> </a:t>
            </a:r>
            <a:r>
              <a:rPr lang="en-US" sz="3200" dirty="0">
                <a:solidFill>
                  <a:schemeClr val="bg1"/>
                </a:solidFill>
              </a:rPr>
              <a:t>“superior rank” </a:t>
            </a:r>
          </a:p>
          <a:p>
            <a:pPr>
              <a:lnSpc>
                <a:spcPct val="150000"/>
              </a:lnSpc>
            </a:pPr>
            <a:r>
              <a:rPr lang="en-US" sz="3200" dirty="0">
                <a:solidFill>
                  <a:schemeClr val="bg1"/>
                </a:solidFill>
              </a:rPr>
              <a:t>But both identify with virtually identical terminology Christ as “the head” (</a:t>
            </a:r>
            <a:r>
              <a:rPr lang="en-US" altLang="en-US" sz="3200" b="1" i="1" dirty="0" err="1">
                <a:solidFill>
                  <a:schemeClr val="accent4"/>
                </a:solidFill>
                <a:effectLst>
                  <a:outerShdw blurRad="38100" dist="38100" dir="2700000" algn="tl">
                    <a:srgbClr val="000000"/>
                  </a:outerShdw>
                </a:effectLst>
              </a:rPr>
              <a:t>kephalē</a:t>
            </a:r>
            <a:r>
              <a:rPr lang="en-US" sz="3200" dirty="0">
                <a:solidFill>
                  <a:schemeClr val="bg1"/>
                </a:solidFill>
              </a:rPr>
              <a:t>) “</a:t>
            </a:r>
            <a:r>
              <a:rPr lang="en-US" sz="3200" b="1" dirty="0">
                <a:solidFill>
                  <a:srgbClr val="FFC000"/>
                </a:solidFill>
              </a:rPr>
              <a:t>from whom the whole body </a:t>
            </a:r>
            <a:r>
              <a:rPr lang="en-US" sz="3200" dirty="0">
                <a:solidFill>
                  <a:schemeClr val="bg1"/>
                </a:solidFill>
              </a:rPr>
              <a:t>… </a:t>
            </a:r>
            <a:r>
              <a:rPr lang="en-US" sz="3200" b="1" dirty="0">
                <a:solidFill>
                  <a:srgbClr val="FFC000"/>
                </a:solidFill>
              </a:rPr>
              <a:t>grows</a:t>
            </a:r>
            <a:r>
              <a:rPr lang="en-US" sz="3200" dirty="0">
                <a:solidFill>
                  <a:schemeClr val="bg1"/>
                </a:solidFill>
              </a:rPr>
              <a:t>” </a:t>
            </a:r>
          </a:p>
          <a:p>
            <a:pPr>
              <a:lnSpc>
                <a:spcPct val="150000"/>
              </a:lnSpc>
            </a:pPr>
            <a:r>
              <a:rPr lang="en-US" sz="3200" dirty="0">
                <a:solidFill>
                  <a:schemeClr val="bg1"/>
                </a:solidFill>
              </a:rPr>
              <a:t> </a:t>
            </a:r>
            <a:r>
              <a:rPr lang="en-US" sz="3200" b="1" dirty="0">
                <a:solidFill>
                  <a:srgbClr val="FFC000"/>
                </a:solidFill>
              </a:rPr>
              <a:t>BDAG errs </a:t>
            </a:r>
            <a:r>
              <a:rPr lang="en-US" sz="3200" dirty="0">
                <a:solidFill>
                  <a:schemeClr val="bg1"/>
                </a:solidFill>
              </a:rPr>
              <a:t>in omitting the meaning </a:t>
            </a:r>
            <a:r>
              <a:rPr lang="en-US" sz="3200" b="1" dirty="0">
                <a:solidFill>
                  <a:srgbClr val="FFC000"/>
                </a:solidFill>
              </a:rPr>
              <a:t>source</a:t>
            </a:r>
            <a:r>
              <a:rPr lang="en-US" sz="3200" dirty="0">
                <a:solidFill>
                  <a:schemeClr val="bg1"/>
                </a:solidFill>
              </a:rPr>
              <a:t> for these and other New Testament passages</a:t>
            </a:r>
          </a:p>
        </p:txBody>
      </p:sp>
    </p:spTree>
    <p:extLst>
      <p:ext uri="{BB962C8B-B14F-4D97-AF65-F5344CB8AC3E}">
        <p14:creationId xmlns:p14="http://schemas.microsoft.com/office/powerpoint/2010/main" val="21677790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363ADBFF-EE17-F146-A223-D21DB1EC9C93}"/>
              </a:ext>
            </a:extLst>
          </p:cNvPr>
          <p:cNvSpPr>
            <a:spLocks noGrp="1" noChangeArrowheads="1"/>
          </p:cNvSpPr>
          <p:nvPr>
            <p:ph type="ctrTitle"/>
          </p:nvPr>
        </p:nvSpPr>
        <p:spPr>
          <a:xfrm>
            <a:off x="381000" y="304800"/>
            <a:ext cx="11506200" cy="1219200"/>
          </a:xfrm>
        </p:spPr>
        <p:txBody>
          <a:bodyPr rtlCol="0">
            <a:normAutofit/>
          </a:bodyPr>
          <a:lstStyle/>
          <a:p>
            <a:pPr marL="838200" indent="-838200" eaLnBrk="1" fontAlgn="auto" hangingPunct="1">
              <a:spcAft>
                <a:spcPts val="0"/>
              </a:spcAft>
              <a:defRPr/>
            </a:pPr>
            <a:r>
              <a:rPr lang="en-US" sz="4800" dirty="0">
                <a:solidFill>
                  <a:schemeClr val="bg1"/>
                </a:solidFill>
              </a:rPr>
              <a:t>6. What about BDAG?</a:t>
            </a:r>
            <a:endParaRPr lang="en-US" altLang="en-US" dirty="0">
              <a:solidFill>
                <a:schemeClr val="bg1"/>
              </a:solidFill>
              <a:effectLst>
                <a:outerShdw blurRad="38100" dist="38100" dir="2700000" algn="tl">
                  <a:srgbClr val="000000"/>
                </a:outerShdw>
              </a:effectLst>
              <a:latin typeface="Avenir Roman" panose="02000503020000020003" pitchFamily="2" charset="0"/>
            </a:endParaRPr>
          </a:p>
        </p:txBody>
      </p:sp>
      <p:sp>
        <p:nvSpPr>
          <p:cNvPr id="91139" name="Rectangle 3">
            <a:extLst>
              <a:ext uri="{FF2B5EF4-FFF2-40B4-BE49-F238E27FC236}">
                <a16:creationId xmlns:a16="http://schemas.microsoft.com/office/drawing/2014/main" id="{AF306972-17CA-4C4C-9E26-C9FA6BF041EF}"/>
              </a:ext>
            </a:extLst>
          </p:cNvPr>
          <p:cNvSpPr>
            <a:spLocks noGrp="1" noChangeArrowheads="1"/>
          </p:cNvSpPr>
          <p:nvPr>
            <p:ph type="subTitle" idx="1"/>
          </p:nvPr>
        </p:nvSpPr>
        <p:spPr>
          <a:xfrm>
            <a:off x="228600" y="1676400"/>
            <a:ext cx="11658600" cy="5105400"/>
          </a:xfrm>
        </p:spPr>
        <p:txBody>
          <a:bodyPr rtlCol="0">
            <a:normAutofit/>
          </a:bodyPr>
          <a:lstStyle/>
          <a:p>
            <a:pPr>
              <a:lnSpc>
                <a:spcPct val="150000"/>
              </a:lnSpc>
            </a:pPr>
            <a:r>
              <a:rPr lang="en-US" sz="2800" dirty="0">
                <a:solidFill>
                  <a:schemeClr val="bg1"/>
                </a:solidFill>
              </a:rPr>
              <a:t>BDAG 542 </a:t>
            </a:r>
            <a:r>
              <a:rPr lang="en-US" altLang="en-US" sz="2800" b="1" i="1" dirty="0" err="1">
                <a:solidFill>
                  <a:schemeClr val="accent4"/>
                </a:solidFill>
                <a:effectLst>
                  <a:outerShdw blurRad="38100" dist="38100" dir="2700000" algn="tl">
                    <a:srgbClr val="000000"/>
                  </a:outerShdw>
                </a:effectLst>
              </a:rPr>
              <a:t>kephalē</a:t>
            </a:r>
            <a:r>
              <a:rPr lang="en-US" sz="2800" dirty="0">
                <a:solidFill>
                  <a:schemeClr val="bg1"/>
                </a:solidFill>
              </a:rPr>
              <a:t> 1 (b) </a:t>
            </a:r>
            <a:r>
              <a:rPr lang="en-US" sz="2800" b="1" dirty="0">
                <a:solidFill>
                  <a:srgbClr val="FFC000"/>
                </a:solidFill>
              </a:rPr>
              <a:t>changes the Greek word order </a:t>
            </a:r>
            <a:r>
              <a:rPr lang="en-US" sz="2800" dirty="0">
                <a:solidFill>
                  <a:schemeClr val="bg1"/>
                </a:solidFill>
              </a:rPr>
              <a:t>of a text to give the false impression that Galba is </a:t>
            </a:r>
            <a:r>
              <a:rPr lang="en-US" sz="2800" b="1" dirty="0">
                <a:solidFill>
                  <a:srgbClr val="FFC000"/>
                </a:solidFill>
              </a:rPr>
              <a:t>called head</a:t>
            </a:r>
          </a:p>
          <a:p>
            <a:pPr>
              <a:lnSpc>
                <a:spcPct val="150000"/>
              </a:lnSpc>
            </a:pPr>
            <a:r>
              <a:rPr lang="en-US" sz="2800" b="1" dirty="0" err="1">
                <a:solidFill>
                  <a:srgbClr val="FFC000"/>
                </a:solidFill>
              </a:rPr>
              <a:t>Cervin</a:t>
            </a:r>
            <a:r>
              <a:rPr lang="en-US" sz="2800" dirty="0">
                <a:solidFill>
                  <a:schemeClr val="bg1"/>
                </a:solidFill>
              </a:rPr>
              <a:t> notes that Plutarch “is not calling Galba ‘the head’”</a:t>
            </a:r>
          </a:p>
          <a:p>
            <a:pPr>
              <a:lnSpc>
                <a:spcPct val="150000"/>
              </a:lnSpc>
            </a:pPr>
            <a:r>
              <a:rPr lang="en-US" sz="2800" b="1" dirty="0">
                <a:solidFill>
                  <a:srgbClr val="FFC000"/>
                </a:solidFill>
              </a:rPr>
              <a:t>Glare</a:t>
            </a:r>
            <a:r>
              <a:rPr lang="en-US" sz="2800" dirty="0">
                <a:solidFill>
                  <a:schemeClr val="bg1"/>
                </a:solidFill>
              </a:rPr>
              <a:t> writes that </a:t>
            </a:r>
            <a:r>
              <a:rPr lang="en-US" sz="2800" dirty="0" err="1">
                <a:solidFill>
                  <a:schemeClr val="bg1"/>
                </a:solidFill>
              </a:rPr>
              <a:t>Vindex’s</a:t>
            </a:r>
            <a:r>
              <a:rPr lang="en-US" sz="2800" dirty="0">
                <a:solidFill>
                  <a:schemeClr val="bg1"/>
                </a:solidFill>
              </a:rPr>
              <a:t> body-head argument uses “</a:t>
            </a:r>
            <a:r>
              <a:rPr lang="en-US" altLang="en-US" sz="2800" b="1" i="1" dirty="0" err="1">
                <a:solidFill>
                  <a:schemeClr val="accent4"/>
                </a:solidFill>
                <a:effectLst>
                  <a:outerShdw blurRad="38100" dist="38100" dir="2700000" algn="tl">
                    <a:srgbClr val="000000"/>
                  </a:outerShdw>
                </a:effectLst>
              </a:rPr>
              <a:t>kephalē</a:t>
            </a:r>
            <a:r>
              <a:rPr lang="en-US" sz="2800" dirty="0">
                <a:solidFill>
                  <a:schemeClr val="bg1"/>
                </a:solidFill>
              </a:rPr>
              <a:t> … in a literal sense</a:t>
            </a:r>
          </a:p>
          <a:p>
            <a:pPr>
              <a:lnSpc>
                <a:spcPct val="150000"/>
              </a:lnSpc>
            </a:pPr>
            <a:r>
              <a:rPr lang="en-US" sz="2800" b="1" dirty="0">
                <a:solidFill>
                  <a:srgbClr val="FFC000"/>
                </a:solidFill>
              </a:rPr>
              <a:t>None of the six </a:t>
            </a:r>
            <a:r>
              <a:rPr lang="en-US" sz="2800" dirty="0">
                <a:solidFill>
                  <a:schemeClr val="bg1"/>
                </a:solidFill>
              </a:rPr>
              <a:t>main reasons given to reject “source” </a:t>
            </a:r>
          </a:p>
          <a:p>
            <a:pPr>
              <a:lnSpc>
                <a:spcPct val="150000"/>
              </a:lnSpc>
            </a:pPr>
            <a:r>
              <a:rPr lang="en-US" sz="2800" dirty="0">
                <a:solidFill>
                  <a:schemeClr val="bg1"/>
                </a:solidFill>
              </a:rPr>
              <a:t>as an established meaning of “head” is valid</a:t>
            </a:r>
          </a:p>
        </p:txBody>
      </p:sp>
    </p:spTree>
    <p:extLst>
      <p:ext uri="{BB962C8B-B14F-4D97-AF65-F5344CB8AC3E}">
        <p14:creationId xmlns:p14="http://schemas.microsoft.com/office/powerpoint/2010/main" val="4112006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363ADBFF-EE17-F146-A223-D21DB1EC9C93}"/>
              </a:ext>
            </a:extLst>
          </p:cNvPr>
          <p:cNvSpPr>
            <a:spLocks noGrp="1" noChangeArrowheads="1"/>
          </p:cNvSpPr>
          <p:nvPr>
            <p:ph type="ctrTitle"/>
          </p:nvPr>
        </p:nvSpPr>
        <p:spPr>
          <a:xfrm>
            <a:off x="1905000" y="304800"/>
            <a:ext cx="8382000" cy="1219200"/>
          </a:xfrm>
        </p:spPr>
        <p:txBody>
          <a:bodyPr rtlCol="0">
            <a:normAutofit/>
          </a:bodyPr>
          <a:lstStyle/>
          <a:p>
            <a:pPr marL="838200" indent="-838200" eaLnBrk="1" fontAlgn="auto" hangingPunct="1">
              <a:spcAft>
                <a:spcPts val="0"/>
              </a:spcAft>
              <a:defRPr/>
            </a:pPr>
            <a:r>
              <a:rPr lang="en-US" dirty="0">
                <a:solidFill>
                  <a:schemeClr val="bg1"/>
                </a:solidFill>
              </a:rPr>
              <a:t>Cyril of Alexandria</a:t>
            </a:r>
            <a:endParaRPr lang="en-US" altLang="en-US" dirty="0">
              <a:solidFill>
                <a:schemeClr val="bg1"/>
              </a:solidFill>
              <a:effectLst>
                <a:outerShdw blurRad="38100" dist="38100" dir="2700000" algn="tl">
                  <a:srgbClr val="000000"/>
                </a:outerShdw>
              </a:effectLst>
            </a:endParaRPr>
          </a:p>
        </p:txBody>
      </p:sp>
      <p:sp>
        <p:nvSpPr>
          <p:cNvPr id="91139" name="Rectangle 3">
            <a:extLst>
              <a:ext uri="{FF2B5EF4-FFF2-40B4-BE49-F238E27FC236}">
                <a16:creationId xmlns:a16="http://schemas.microsoft.com/office/drawing/2014/main" id="{AF306972-17CA-4C4C-9E26-C9FA6BF041EF}"/>
              </a:ext>
            </a:extLst>
          </p:cNvPr>
          <p:cNvSpPr>
            <a:spLocks noGrp="1" noChangeArrowheads="1"/>
          </p:cNvSpPr>
          <p:nvPr>
            <p:ph type="subTitle" idx="1"/>
          </p:nvPr>
        </p:nvSpPr>
        <p:spPr>
          <a:xfrm>
            <a:off x="1143000" y="1676400"/>
            <a:ext cx="9906000" cy="4876800"/>
          </a:xfrm>
        </p:spPr>
        <p:txBody>
          <a:bodyPr rtlCol="0">
            <a:noAutofit/>
          </a:bodyPr>
          <a:lstStyle/>
          <a:p>
            <a:pPr eaLnBrk="1" fontAlgn="auto" hangingPunct="1">
              <a:lnSpc>
                <a:spcPct val="120000"/>
              </a:lnSpc>
              <a:spcAft>
                <a:spcPts val="0"/>
              </a:spcAft>
              <a:defRPr/>
            </a:pPr>
            <a:r>
              <a:rPr lang="en-US" sz="2800" i="1" dirty="0">
                <a:solidFill>
                  <a:schemeClr val="bg1"/>
                </a:solidFill>
              </a:rPr>
              <a:t>de recta fide ad </a:t>
            </a:r>
            <a:r>
              <a:rPr lang="en-US" sz="2800" i="1" dirty="0" err="1">
                <a:solidFill>
                  <a:schemeClr val="bg1"/>
                </a:solidFill>
              </a:rPr>
              <a:t>Pulcheriam</a:t>
            </a:r>
            <a:r>
              <a:rPr lang="en-US" sz="2800" i="1" dirty="0">
                <a:solidFill>
                  <a:schemeClr val="bg1"/>
                </a:solidFill>
              </a:rPr>
              <a:t> et </a:t>
            </a:r>
            <a:r>
              <a:rPr lang="en-US" sz="2800" i="1" dirty="0" err="1">
                <a:solidFill>
                  <a:schemeClr val="bg1"/>
                </a:solidFill>
              </a:rPr>
              <a:t>Eudociam</a:t>
            </a:r>
            <a:r>
              <a:rPr lang="en-US" sz="2800" i="1" dirty="0">
                <a:solidFill>
                  <a:schemeClr val="bg1"/>
                </a:solidFill>
              </a:rPr>
              <a:t> </a:t>
            </a:r>
            <a:r>
              <a:rPr lang="en-US" sz="2800" dirty="0">
                <a:solidFill>
                  <a:schemeClr val="bg1"/>
                </a:solidFill>
              </a:rPr>
              <a:t>5</a:t>
            </a:r>
            <a:r>
              <a:rPr lang="en-US" sz="2800" baseline="30000" dirty="0">
                <a:solidFill>
                  <a:schemeClr val="bg1"/>
                </a:solidFill>
              </a:rPr>
              <a:t>2</a:t>
            </a:r>
            <a:r>
              <a:rPr lang="en-US" sz="2800" dirty="0">
                <a:solidFill>
                  <a:schemeClr val="bg1"/>
                </a:solidFill>
              </a:rPr>
              <a:t>.131D </a:t>
            </a:r>
          </a:p>
          <a:p>
            <a:pPr eaLnBrk="1" fontAlgn="auto" hangingPunct="1">
              <a:lnSpc>
                <a:spcPct val="120000"/>
              </a:lnSpc>
              <a:spcAft>
                <a:spcPts val="0"/>
              </a:spcAft>
              <a:defRPr/>
            </a:pPr>
            <a:r>
              <a:rPr lang="en-US" sz="2800" dirty="0">
                <a:solidFill>
                  <a:schemeClr val="bg1"/>
                </a:solidFill>
              </a:rPr>
              <a:t>Of our race he became the first </a:t>
            </a:r>
            <a:r>
              <a:rPr lang="en-US" sz="2800" b="1" dirty="0">
                <a:solidFill>
                  <a:srgbClr val="FFC000"/>
                </a:solidFill>
              </a:rPr>
              <a:t>head</a:t>
            </a:r>
            <a:r>
              <a:rPr lang="en-US" sz="2800" b="1" dirty="0">
                <a:solidFill>
                  <a:schemeClr val="bg1"/>
                </a:solidFill>
              </a:rPr>
              <a:t> (</a:t>
            </a:r>
            <a:r>
              <a:rPr lang="en-US" sz="2800" b="1" dirty="0" err="1">
                <a:solidFill>
                  <a:srgbClr val="FFC000"/>
                </a:solidFill>
              </a:rPr>
              <a:t>kephal</a:t>
            </a:r>
            <a:r>
              <a:rPr lang="en-US" sz="2800" dirty="0" err="1">
                <a:solidFill>
                  <a:srgbClr val="FFC000"/>
                </a:solidFill>
                <a:latin typeface="Arial" panose="020B0604020202020204" pitchFamily="34" charset="0"/>
                <a:cs typeface="Arial" panose="020B0604020202020204" pitchFamily="34" charset="0"/>
              </a:rPr>
              <a:t>e</a:t>
            </a:r>
            <a:r>
              <a:rPr lang="en-US" sz="2800" dirty="0">
                <a:solidFill>
                  <a:schemeClr val="bg1"/>
                </a:solidFill>
                <a:latin typeface="Arial" panose="020B0604020202020204" pitchFamily="34" charset="0"/>
                <a:cs typeface="Arial" panose="020B0604020202020204" pitchFamily="34" charset="0"/>
              </a:rPr>
              <a:t>̄</a:t>
            </a:r>
            <a:r>
              <a:rPr lang="en-US" sz="2800" dirty="0">
                <a:solidFill>
                  <a:schemeClr val="bg1"/>
                </a:solidFill>
              </a:rPr>
              <a:t>), which is </a:t>
            </a:r>
            <a:r>
              <a:rPr lang="en-US" sz="2800" b="1" dirty="0">
                <a:solidFill>
                  <a:srgbClr val="FFC000"/>
                </a:solidFill>
              </a:rPr>
              <a:t>source</a:t>
            </a:r>
            <a:r>
              <a:rPr lang="en-US" sz="2800" dirty="0">
                <a:solidFill>
                  <a:schemeClr val="bg1"/>
                </a:solidFill>
              </a:rPr>
              <a:t> (</a:t>
            </a:r>
            <a:r>
              <a:rPr lang="en-US" sz="2800" b="1" dirty="0" err="1">
                <a:solidFill>
                  <a:srgbClr val="FFC000"/>
                </a:solidFill>
              </a:rPr>
              <a:t>arch</a:t>
            </a:r>
            <a:r>
              <a:rPr lang="en-US" sz="2800" dirty="0" err="1">
                <a:solidFill>
                  <a:srgbClr val="FFC000"/>
                </a:solidFill>
                <a:latin typeface="Arial" panose="020B0604020202020204" pitchFamily="34" charset="0"/>
                <a:cs typeface="Arial" panose="020B0604020202020204" pitchFamily="34" charset="0"/>
              </a:rPr>
              <a:t>e</a:t>
            </a:r>
            <a:r>
              <a:rPr lang="en-US" sz="2800" dirty="0">
                <a:solidFill>
                  <a:schemeClr val="bg1"/>
                </a:solidFill>
                <a:latin typeface="Arial" panose="020B0604020202020204" pitchFamily="34" charset="0"/>
                <a:cs typeface="Arial" panose="020B0604020202020204" pitchFamily="34" charset="0"/>
              </a:rPr>
              <a:t>̄</a:t>
            </a:r>
            <a:r>
              <a:rPr lang="en-US" sz="2800" dirty="0">
                <a:solidFill>
                  <a:schemeClr val="bg1"/>
                </a:solidFill>
              </a:rPr>
              <a:t>),… Christ … has been appointed </a:t>
            </a:r>
            <a:r>
              <a:rPr lang="en-US" sz="2800" b="1" dirty="0">
                <a:solidFill>
                  <a:srgbClr val="FFC000"/>
                </a:solidFill>
              </a:rPr>
              <a:t>head</a:t>
            </a:r>
            <a:r>
              <a:rPr lang="en-US" sz="2800" b="1" dirty="0">
                <a:solidFill>
                  <a:schemeClr val="bg1"/>
                </a:solidFill>
              </a:rPr>
              <a:t> (</a:t>
            </a:r>
            <a:r>
              <a:rPr lang="en-US" sz="2800" b="1" dirty="0" err="1">
                <a:solidFill>
                  <a:srgbClr val="FFC000"/>
                </a:solidFill>
              </a:rPr>
              <a:t>kephal</a:t>
            </a:r>
            <a:r>
              <a:rPr lang="en-US" sz="2800" dirty="0" err="1">
                <a:solidFill>
                  <a:srgbClr val="FFC000"/>
                </a:solidFill>
                <a:latin typeface="Arial" panose="020B0604020202020204" pitchFamily="34" charset="0"/>
                <a:cs typeface="Arial" panose="020B0604020202020204" pitchFamily="34" charset="0"/>
              </a:rPr>
              <a:t>e</a:t>
            </a:r>
            <a:r>
              <a:rPr lang="en-US" sz="2800" dirty="0">
                <a:solidFill>
                  <a:schemeClr val="bg1"/>
                </a:solidFill>
                <a:latin typeface="Arial" panose="020B0604020202020204" pitchFamily="34" charset="0"/>
                <a:cs typeface="Arial" panose="020B0604020202020204" pitchFamily="34" charset="0"/>
              </a:rPr>
              <a:t>̄</a:t>
            </a:r>
            <a:r>
              <a:rPr lang="en-US" sz="2800" dirty="0">
                <a:solidFill>
                  <a:schemeClr val="bg1"/>
                </a:solidFill>
              </a:rPr>
              <a:t>), which is </a:t>
            </a:r>
            <a:r>
              <a:rPr lang="en-US" sz="2800" b="1" dirty="0">
                <a:solidFill>
                  <a:srgbClr val="FFC000"/>
                </a:solidFill>
              </a:rPr>
              <a:t>source</a:t>
            </a:r>
            <a:r>
              <a:rPr lang="en-US" sz="2800" dirty="0">
                <a:solidFill>
                  <a:schemeClr val="bg1"/>
                </a:solidFill>
              </a:rPr>
              <a:t> (</a:t>
            </a:r>
            <a:r>
              <a:rPr lang="en-US" sz="2800" b="1" dirty="0" err="1">
                <a:solidFill>
                  <a:srgbClr val="FFC000"/>
                </a:solidFill>
              </a:rPr>
              <a:t>arch</a:t>
            </a:r>
            <a:r>
              <a:rPr lang="en-US" sz="2800" dirty="0" err="1">
                <a:solidFill>
                  <a:srgbClr val="FFC000"/>
                </a:solidFill>
                <a:latin typeface="Arial" panose="020B0604020202020204" pitchFamily="34" charset="0"/>
                <a:cs typeface="Arial" panose="020B0604020202020204" pitchFamily="34" charset="0"/>
              </a:rPr>
              <a:t>e</a:t>
            </a:r>
            <a:r>
              <a:rPr lang="en-US" sz="2800" dirty="0">
                <a:solidFill>
                  <a:schemeClr val="bg1"/>
                </a:solidFill>
                <a:latin typeface="Arial" panose="020B0604020202020204" pitchFamily="34" charset="0"/>
                <a:cs typeface="Arial" panose="020B0604020202020204" pitchFamily="34" charset="0"/>
              </a:rPr>
              <a:t>̄</a:t>
            </a:r>
            <a:r>
              <a:rPr lang="en-US" sz="2800" dirty="0">
                <a:solidFill>
                  <a:schemeClr val="bg1"/>
                </a:solidFill>
              </a:rPr>
              <a:t>), of those who through him are being </a:t>
            </a:r>
            <a:r>
              <a:rPr lang="en-US" sz="2800" b="1" dirty="0">
                <a:solidFill>
                  <a:schemeClr val="bg1"/>
                </a:solidFill>
              </a:rPr>
              <a:t>formed</a:t>
            </a:r>
            <a:r>
              <a:rPr lang="en-US" sz="2800" dirty="0">
                <a:solidFill>
                  <a:schemeClr val="bg1"/>
                </a:solidFill>
              </a:rPr>
              <a:t> anew … he himself our </a:t>
            </a:r>
            <a:r>
              <a:rPr lang="en-US" sz="2800" b="1" dirty="0">
                <a:solidFill>
                  <a:srgbClr val="FFC000"/>
                </a:solidFill>
              </a:rPr>
              <a:t>source</a:t>
            </a:r>
            <a:r>
              <a:rPr lang="en-US" sz="2800" dirty="0">
                <a:solidFill>
                  <a:schemeClr val="bg1"/>
                </a:solidFill>
              </a:rPr>
              <a:t> (</a:t>
            </a:r>
            <a:r>
              <a:rPr lang="en-US" sz="2800" b="1" dirty="0" err="1">
                <a:solidFill>
                  <a:srgbClr val="FFC000"/>
                </a:solidFill>
              </a:rPr>
              <a:t>arch</a:t>
            </a:r>
            <a:r>
              <a:rPr lang="en-US" sz="2800" dirty="0" err="1">
                <a:solidFill>
                  <a:srgbClr val="FFC000"/>
                </a:solidFill>
                <a:latin typeface="Arial" panose="020B0604020202020204" pitchFamily="34" charset="0"/>
                <a:cs typeface="Arial" panose="020B0604020202020204" pitchFamily="34" charset="0"/>
              </a:rPr>
              <a:t>e</a:t>
            </a:r>
            <a:r>
              <a:rPr lang="en-US" sz="2800" dirty="0">
                <a:solidFill>
                  <a:schemeClr val="bg1"/>
                </a:solidFill>
                <a:latin typeface="Arial" panose="020B0604020202020204" pitchFamily="34" charset="0"/>
                <a:cs typeface="Arial" panose="020B0604020202020204" pitchFamily="34" charset="0"/>
              </a:rPr>
              <a:t>̄</a:t>
            </a:r>
            <a:r>
              <a:rPr lang="en-US" sz="2800" dirty="0">
                <a:solidFill>
                  <a:schemeClr val="bg1"/>
                </a:solidFill>
              </a:rPr>
              <a:t>), which is </a:t>
            </a:r>
            <a:r>
              <a:rPr lang="en-US" sz="2800" b="1" dirty="0">
                <a:solidFill>
                  <a:srgbClr val="FFC000"/>
                </a:solidFill>
              </a:rPr>
              <a:t>head</a:t>
            </a:r>
            <a:r>
              <a:rPr lang="en-US" sz="2800" b="1" dirty="0">
                <a:solidFill>
                  <a:schemeClr val="bg1"/>
                </a:solidFill>
              </a:rPr>
              <a:t> (</a:t>
            </a:r>
            <a:r>
              <a:rPr lang="en-US" sz="2800" b="1" dirty="0" err="1">
                <a:solidFill>
                  <a:srgbClr val="FFC000"/>
                </a:solidFill>
              </a:rPr>
              <a:t>kephal</a:t>
            </a:r>
            <a:r>
              <a:rPr lang="en-US" sz="2800" dirty="0" err="1">
                <a:solidFill>
                  <a:srgbClr val="FFC000"/>
                </a:solidFill>
                <a:latin typeface="Arial" panose="020B0604020202020204" pitchFamily="34" charset="0"/>
                <a:cs typeface="Arial" panose="020B0604020202020204" pitchFamily="34" charset="0"/>
              </a:rPr>
              <a:t>e</a:t>
            </a:r>
            <a:r>
              <a:rPr lang="en-US" sz="2800" dirty="0">
                <a:solidFill>
                  <a:schemeClr val="bg1"/>
                </a:solidFill>
                <a:latin typeface="Arial" panose="020B0604020202020204" pitchFamily="34" charset="0"/>
                <a:cs typeface="Arial" panose="020B0604020202020204" pitchFamily="34" charset="0"/>
              </a:rPr>
              <a:t>̄</a:t>
            </a:r>
            <a:r>
              <a:rPr lang="en-US" sz="2800" dirty="0">
                <a:solidFill>
                  <a:schemeClr val="bg1"/>
                </a:solidFill>
              </a:rPr>
              <a:t>) … For the Word, by nature God, was </a:t>
            </a:r>
            <a:r>
              <a:rPr lang="en-US" sz="2800" b="1" dirty="0">
                <a:solidFill>
                  <a:srgbClr val="FFC000"/>
                </a:solidFill>
              </a:rPr>
              <a:t>begotten</a:t>
            </a:r>
            <a:r>
              <a:rPr lang="en-US" sz="2800" dirty="0">
                <a:solidFill>
                  <a:schemeClr val="bg1"/>
                </a:solidFill>
              </a:rPr>
              <a:t> </a:t>
            </a:r>
            <a:r>
              <a:rPr lang="en-US" sz="2800" b="1" dirty="0">
                <a:solidFill>
                  <a:schemeClr val="bg1"/>
                </a:solidFill>
              </a:rPr>
              <a:t>from</a:t>
            </a:r>
            <a:r>
              <a:rPr lang="en-US" sz="2800" dirty="0">
                <a:solidFill>
                  <a:schemeClr val="bg1"/>
                </a:solidFill>
              </a:rPr>
              <a:t> him. </a:t>
            </a:r>
            <a:r>
              <a:rPr lang="en-US" sz="2800" b="1" dirty="0">
                <a:solidFill>
                  <a:srgbClr val="FFC000"/>
                </a:solidFill>
              </a:rPr>
              <a:t>Because</a:t>
            </a:r>
            <a:r>
              <a:rPr lang="en-US" sz="2800" dirty="0">
                <a:solidFill>
                  <a:schemeClr val="bg1"/>
                </a:solidFill>
              </a:rPr>
              <a:t> the </a:t>
            </a:r>
            <a:r>
              <a:rPr lang="en-US" sz="2800" b="1" dirty="0">
                <a:solidFill>
                  <a:srgbClr val="FFC000"/>
                </a:solidFill>
              </a:rPr>
              <a:t>head</a:t>
            </a:r>
            <a:r>
              <a:rPr lang="en-US" sz="2800" b="1" dirty="0">
                <a:solidFill>
                  <a:schemeClr val="bg1"/>
                </a:solidFill>
              </a:rPr>
              <a:t> (</a:t>
            </a:r>
            <a:r>
              <a:rPr lang="en-US" sz="2800" b="1" dirty="0" err="1">
                <a:solidFill>
                  <a:srgbClr val="FFC000"/>
                </a:solidFill>
              </a:rPr>
              <a:t>kephal</a:t>
            </a:r>
            <a:r>
              <a:rPr lang="en-US" sz="2800" dirty="0" err="1">
                <a:solidFill>
                  <a:srgbClr val="FFC000"/>
                </a:solidFill>
                <a:latin typeface="Arial" panose="020B0604020202020204" pitchFamily="34" charset="0"/>
                <a:cs typeface="Arial" panose="020B0604020202020204" pitchFamily="34" charset="0"/>
              </a:rPr>
              <a:t>e</a:t>
            </a:r>
            <a:r>
              <a:rPr lang="en-US" sz="2800" dirty="0">
                <a:solidFill>
                  <a:schemeClr val="bg1"/>
                </a:solidFill>
                <a:latin typeface="Arial" panose="020B0604020202020204" pitchFamily="34" charset="0"/>
                <a:cs typeface="Arial" panose="020B0604020202020204" pitchFamily="34" charset="0"/>
              </a:rPr>
              <a:t>̄</a:t>
            </a:r>
            <a:r>
              <a:rPr lang="en-US" sz="2800" dirty="0">
                <a:solidFill>
                  <a:schemeClr val="bg1"/>
                </a:solidFill>
              </a:rPr>
              <a:t>) means the </a:t>
            </a:r>
            <a:r>
              <a:rPr lang="en-US" sz="2800" b="1" dirty="0">
                <a:solidFill>
                  <a:srgbClr val="FFC000"/>
                </a:solidFill>
              </a:rPr>
              <a:t>source</a:t>
            </a:r>
            <a:r>
              <a:rPr lang="en-US" sz="2800" dirty="0">
                <a:solidFill>
                  <a:schemeClr val="bg1"/>
                </a:solidFill>
              </a:rPr>
              <a:t> (</a:t>
            </a:r>
            <a:r>
              <a:rPr lang="en-US" sz="2800" b="1" dirty="0" err="1">
                <a:solidFill>
                  <a:srgbClr val="FFC000"/>
                </a:solidFill>
              </a:rPr>
              <a:t>arch</a:t>
            </a:r>
            <a:r>
              <a:rPr lang="en-US" sz="2800" dirty="0" err="1">
                <a:solidFill>
                  <a:srgbClr val="FFC000"/>
                </a:solidFill>
                <a:latin typeface="Arial" panose="020B0604020202020204" pitchFamily="34" charset="0"/>
                <a:cs typeface="Arial" panose="020B0604020202020204" pitchFamily="34" charset="0"/>
              </a:rPr>
              <a:t>e</a:t>
            </a:r>
            <a:r>
              <a:rPr lang="en-US" sz="2800" dirty="0">
                <a:solidFill>
                  <a:schemeClr val="bg1"/>
                </a:solidFill>
                <a:latin typeface="Arial" panose="020B0604020202020204" pitchFamily="34" charset="0"/>
                <a:cs typeface="Arial" panose="020B0604020202020204" pitchFamily="34" charset="0"/>
              </a:rPr>
              <a:t>̄</a:t>
            </a:r>
            <a:r>
              <a:rPr lang="en-US" sz="2800" dirty="0">
                <a:solidFill>
                  <a:schemeClr val="bg1"/>
                </a:solidFill>
              </a:rPr>
              <a:t>) … [T]he man is said to be the </a:t>
            </a:r>
            <a:r>
              <a:rPr lang="en-US" sz="2800" b="1" dirty="0">
                <a:solidFill>
                  <a:srgbClr val="FFC000"/>
                </a:solidFill>
              </a:rPr>
              <a:t>head</a:t>
            </a:r>
            <a:r>
              <a:rPr lang="en-US" sz="2800" b="1" dirty="0">
                <a:solidFill>
                  <a:schemeClr val="bg1"/>
                </a:solidFill>
              </a:rPr>
              <a:t> (</a:t>
            </a:r>
            <a:r>
              <a:rPr lang="en-US" sz="2800" b="1" dirty="0" err="1">
                <a:solidFill>
                  <a:srgbClr val="FFC000"/>
                </a:solidFill>
              </a:rPr>
              <a:t>kephal</a:t>
            </a:r>
            <a:r>
              <a:rPr lang="en-US" sz="2800" dirty="0" err="1">
                <a:solidFill>
                  <a:srgbClr val="FFC000"/>
                </a:solidFill>
                <a:latin typeface="Arial" panose="020B0604020202020204" pitchFamily="34" charset="0"/>
                <a:cs typeface="Arial" panose="020B0604020202020204" pitchFamily="34" charset="0"/>
              </a:rPr>
              <a:t>e</a:t>
            </a:r>
            <a:r>
              <a:rPr lang="en-US" sz="2800" dirty="0">
                <a:solidFill>
                  <a:schemeClr val="bg1"/>
                </a:solidFill>
                <a:latin typeface="Arial" panose="020B0604020202020204" pitchFamily="34" charset="0"/>
                <a:cs typeface="Arial" panose="020B0604020202020204" pitchFamily="34" charset="0"/>
              </a:rPr>
              <a:t>̄</a:t>
            </a:r>
            <a:r>
              <a:rPr lang="en-US" sz="2800" dirty="0">
                <a:solidFill>
                  <a:schemeClr val="bg1"/>
                </a:solidFill>
              </a:rPr>
              <a:t>) of woman, </a:t>
            </a:r>
            <a:r>
              <a:rPr lang="en-US" sz="2800" b="1" dirty="0">
                <a:solidFill>
                  <a:schemeClr val="bg1"/>
                </a:solidFill>
              </a:rPr>
              <a:t>for</a:t>
            </a:r>
            <a:r>
              <a:rPr lang="en-US" sz="2800" dirty="0">
                <a:solidFill>
                  <a:schemeClr val="bg1"/>
                </a:solidFill>
              </a:rPr>
              <a:t> she was </a:t>
            </a:r>
            <a:r>
              <a:rPr lang="en-US" sz="2800" b="1" dirty="0">
                <a:solidFill>
                  <a:srgbClr val="FFC000"/>
                </a:solidFill>
              </a:rPr>
              <a:t>taken out of </a:t>
            </a:r>
            <a:r>
              <a:rPr lang="en-US" sz="2800" dirty="0">
                <a:solidFill>
                  <a:schemeClr val="bg1"/>
                </a:solidFill>
              </a:rPr>
              <a:t>him</a:t>
            </a:r>
          </a:p>
        </p:txBody>
      </p:sp>
    </p:spTree>
    <p:extLst>
      <p:ext uri="{BB962C8B-B14F-4D97-AF65-F5344CB8AC3E}">
        <p14:creationId xmlns:p14="http://schemas.microsoft.com/office/powerpoint/2010/main" val="11780441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363ADBFF-EE17-F146-A223-D21DB1EC9C93}"/>
              </a:ext>
            </a:extLst>
          </p:cNvPr>
          <p:cNvSpPr>
            <a:spLocks noGrp="1" noChangeArrowheads="1"/>
          </p:cNvSpPr>
          <p:nvPr>
            <p:ph type="ctrTitle"/>
          </p:nvPr>
        </p:nvSpPr>
        <p:spPr>
          <a:xfrm>
            <a:off x="304800" y="304800"/>
            <a:ext cx="11582400" cy="1219200"/>
          </a:xfrm>
        </p:spPr>
        <p:txBody>
          <a:bodyPr rtlCol="0">
            <a:normAutofit/>
          </a:bodyPr>
          <a:lstStyle/>
          <a:p>
            <a:pPr marL="838200" indent="-838200" eaLnBrk="1" fontAlgn="auto" hangingPunct="1">
              <a:spcAft>
                <a:spcPts val="0"/>
              </a:spcAft>
              <a:defRPr/>
            </a:pPr>
            <a:r>
              <a:rPr lang="en-US" altLang="en-US" sz="4000" dirty="0">
                <a:solidFill>
                  <a:schemeClr val="bg1"/>
                </a:solidFill>
                <a:effectLst>
                  <a:outerShdw blurRad="38100" dist="38100" dir="2700000" algn="tl">
                    <a:srgbClr val="000000"/>
                  </a:outerShdw>
                </a:effectLst>
              </a:rPr>
              <a:t>The 6 Reasons used to Reject “Source” are Invalid</a:t>
            </a:r>
          </a:p>
        </p:txBody>
      </p:sp>
      <p:sp>
        <p:nvSpPr>
          <p:cNvPr id="91139" name="Rectangle 3">
            <a:extLst>
              <a:ext uri="{FF2B5EF4-FFF2-40B4-BE49-F238E27FC236}">
                <a16:creationId xmlns:a16="http://schemas.microsoft.com/office/drawing/2014/main" id="{AF306972-17CA-4C4C-9E26-C9FA6BF041EF}"/>
              </a:ext>
            </a:extLst>
          </p:cNvPr>
          <p:cNvSpPr>
            <a:spLocks noGrp="1" noChangeArrowheads="1"/>
          </p:cNvSpPr>
          <p:nvPr>
            <p:ph type="subTitle" idx="1"/>
          </p:nvPr>
        </p:nvSpPr>
        <p:spPr>
          <a:xfrm>
            <a:off x="1447800" y="1676400"/>
            <a:ext cx="9601200" cy="4953000"/>
          </a:xfrm>
        </p:spPr>
        <p:txBody>
          <a:bodyPr rtlCol="0">
            <a:noAutofit/>
          </a:bodyPr>
          <a:lstStyle/>
          <a:p>
            <a:pPr marL="514350" indent="-514350" eaLnBrk="1" fontAlgn="auto" hangingPunct="1">
              <a:lnSpc>
                <a:spcPct val="120000"/>
              </a:lnSpc>
              <a:spcAft>
                <a:spcPts val="0"/>
              </a:spcAft>
              <a:buAutoNum type="arabicPeriod"/>
              <a:defRPr/>
            </a:pPr>
            <a:r>
              <a:rPr lang="en-US" altLang="en-US" sz="3600" b="1" dirty="0">
                <a:solidFill>
                  <a:schemeClr val="bg1"/>
                </a:solidFill>
                <a:effectLst>
                  <a:outerShdw blurRad="38100" dist="38100" dir="2700000" algn="tl">
                    <a:srgbClr val="000000"/>
                  </a:outerShdw>
                </a:effectLst>
              </a:rPr>
              <a:t>Greek, </a:t>
            </a:r>
            <a:r>
              <a:rPr lang="en-US" altLang="en-US" sz="3600" b="1" dirty="0">
                <a:solidFill>
                  <a:srgbClr val="FFC000"/>
                </a:solidFill>
                <a:effectLst>
                  <a:outerShdw blurRad="38100" dist="38100" dir="2700000" algn="tl">
                    <a:srgbClr val="000000"/>
                  </a:outerShdw>
                </a:effectLst>
              </a:rPr>
              <a:t>not English</a:t>
            </a:r>
            <a:r>
              <a:rPr lang="en-US" altLang="en-US" sz="3600" b="1" dirty="0">
                <a:solidFill>
                  <a:schemeClr val="bg1"/>
                </a:solidFill>
                <a:effectLst>
                  <a:outerShdw blurRad="38100" dist="38100" dir="2700000" algn="tl">
                    <a:srgbClr val="000000"/>
                  </a:outerShdw>
                </a:effectLst>
              </a:rPr>
              <a:t>, usage determines Paul’s meaning</a:t>
            </a:r>
          </a:p>
          <a:p>
            <a:pPr marL="514350" indent="-514350" eaLnBrk="1" fontAlgn="auto" hangingPunct="1">
              <a:lnSpc>
                <a:spcPct val="120000"/>
              </a:lnSpc>
              <a:spcAft>
                <a:spcPts val="0"/>
              </a:spcAft>
              <a:buAutoNum type="arabicPeriod"/>
              <a:defRPr/>
            </a:pPr>
            <a:r>
              <a:rPr lang="en-US" sz="3600" dirty="0">
                <a:solidFill>
                  <a:schemeClr val="bg1"/>
                </a:solidFill>
              </a:rPr>
              <a:t>Paul wrote of the </a:t>
            </a:r>
            <a:r>
              <a:rPr lang="en-US" sz="3600" b="1" dirty="0">
                <a:solidFill>
                  <a:srgbClr val="FFC000"/>
                </a:solidFill>
              </a:rPr>
              <a:t>heart</a:t>
            </a:r>
            <a:r>
              <a:rPr lang="en-US" sz="3600" dirty="0">
                <a:solidFill>
                  <a:schemeClr val="bg1"/>
                </a:solidFill>
              </a:rPr>
              <a:t> as control center of the body </a:t>
            </a:r>
          </a:p>
          <a:p>
            <a:pPr marL="514350" indent="-514350" eaLnBrk="1" fontAlgn="auto" hangingPunct="1">
              <a:lnSpc>
                <a:spcPct val="120000"/>
              </a:lnSpc>
              <a:spcAft>
                <a:spcPts val="0"/>
              </a:spcAft>
              <a:buAutoNum type="arabicPeriod"/>
              <a:defRPr/>
            </a:pPr>
            <a:r>
              <a:rPr lang="en-US" sz="3600" dirty="0">
                <a:solidFill>
                  <a:schemeClr val="bg1"/>
                </a:solidFill>
              </a:rPr>
              <a:t>secular Greek </a:t>
            </a:r>
            <a:r>
              <a:rPr lang="en-US" sz="3600" b="1" dirty="0">
                <a:solidFill>
                  <a:srgbClr val="FFC000"/>
                </a:solidFill>
              </a:rPr>
              <a:t>dictionaries</a:t>
            </a:r>
            <a:r>
              <a:rPr lang="en-US" sz="3600" dirty="0">
                <a:solidFill>
                  <a:schemeClr val="bg1"/>
                </a:solidFill>
              </a:rPr>
              <a:t> support the meaning “source” but not “authority” in Paul’s day</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363ADBFF-EE17-F146-A223-D21DB1EC9C93}"/>
              </a:ext>
            </a:extLst>
          </p:cNvPr>
          <p:cNvSpPr>
            <a:spLocks noGrp="1" noChangeArrowheads="1"/>
          </p:cNvSpPr>
          <p:nvPr>
            <p:ph type="ctrTitle"/>
          </p:nvPr>
        </p:nvSpPr>
        <p:spPr>
          <a:xfrm>
            <a:off x="228600" y="304800"/>
            <a:ext cx="11734800" cy="1219200"/>
          </a:xfrm>
        </p:spPr>
        <p:txBody>
          <a:bodyPr rtlCol="0">
            <a:normAutofit/>
          </a:bodyPr>
          <a:lstStyle/>
          <a:p>
            <a:pPr marL="838200" indent="-838200" eaLnBrk="1" fontAlgn="auto" hangingPunct="1">
              <a:spcAft>
                <a:spcPts val="0"/>
              </a:spcAft>
              <a:defRPr/>
            </a:pPr>
            <a:r>
              <a:rPr lang="en-US" altLang="en-US" sz="4000" dirty="0">
                <a:solidFill>
                  <a:schemeClr val="bg1"/>
                </a:solidFill>
                <a:effectLst>
                  <a:outerShdw blurRad="38100" dist="38100" dir="2700000" algn="tl">
                    <a:srgbClr val="000000"/>
                  </a:outerShdw>
                </a:effectLst>
              </a:rPr>
              <a:t>The 6 Reasons used to Reject “Source” are Invalid</a:t>
            </a:r>
          </a:p>
        </p:txBody>
      </p:sp>
      <p:sp>
        <p:nvSpPr>
          <p:cNvPr id="91139" name="Rectangle 3">
            <a:extLst>
              <a:ext uri="{FF2B5EF4-FFF2-40B4-BE49-F238E27FC236}">
                <a16:creationId xmlns:a16="http://schemas.microsoft.com/office/drawing/2014/main" id="{AF306972-17CA-4C4C-9E26-C9FA6BF041EF}"/>
              </a:ext>
            </a:extLst>
          </p:cNvPr>
          <p:cNvSpPr>
            <a:spLocks noGrp="1" noChangeArrowheads="1"/>
          </p:cNvSpPr>
          <p:nvPr>
            <p:ph type="subTitle" idx="1"/>
          </p:nvPr>
        </p:nvSpPr>
        <p:spPr>
          <a:xfrm>
            <a:off x="914400" y="1905000"/>
            <a:ext cx="10363200" cy="4800600"/>
          </a:xfrm>
        </p:spPr>
        <p:txBody>
          <a:bodyPr rtlCol="0">
            <a:noAutofit/>
          </a:bodyPr>
          <a:lstStyle/>
          <a:p>
            <a:pPr eaLnBrk="1" fontAlgn="auto" hangingPunct="1">
              <a:lnSpc>
                <a:spcPct val="120000"/>
              </a:lnSpc>
              <a:spcAft>
                <a:spcPts val="0"/>
              </a:spcAft>
              <a:defRPr/>
            </a:pPr>
            <a:r>
              <a:rPr lang="en-US" altLang="en-US" sz="3600" b="1" dirty="0">
                <a:solidFill>
                  <a:schemeClr val="bg1"/>
                </a:solidFill>
                <a:effectLst>
                  <a:outerShdw blurRad="38100" dist="38100" dir="2700000" algn="tl">
                    <a:srgbClr val="000000"/>
                  </a:outerShdw>
                </a:effectLst>
              </a:rPr>
              <a:t>4. </a:t>
            </a:r>
            <a:r>
              <a:rPr lang="en-US" altLang="en-US" sz="3600" b="1" dirty="0">
                <a:solidFill>
                  <a:srgbClr val="FFC000"/>
                </a:solidFill>
                <a:effectLst>
                  <a:outerShdw blurRad="38100" dist="38100" dir="2700000" algn="tl">
                    <a:srgbClr val="000000"/>
                  </a:outerShdw>
                </a:effectLst>
              </a:rPr>
              <a:t>LXX</a:t>
            </a:r>
            <a:r>
              <a:rPr lang="en-US" altLang="en-US" sz="3600" dirty="0">
                <a:solidFill>
                  <a:schemeClr val="bg1"/>
                </a:solidFill>
                <a:effectLst>
                  <a:outerShdw blurRad="38100" dist="38100" dir="2700000" algn="tl">
                    <a:srgbClr val="000000"/>
                  </a:outerShdw>
                </a:effectLst>
              </a:rPr>
              <a:t> translators almost always avoided “head” when it meant “leader”</a:t>
            </a:r>
            <a:endParaRPr lang="en-US" altLang="en-US" sz="1000" dirty="0">
              <a:solidFill>
                <a:schemeClr val="bg1"/>
              </a:solidFill>
              <a:effectLst>
                <a:outerShdw blurRad="38100" dist="38100" dir="2700000" algn="tl">
                  <a:srgbClr val="000000"/>
                </a:outerShdw>
              </a:effectLst>
            </a:endParaRPr>
          </a:p>
          <a:p>
            <a:pPr eaLnBrk="1" fontAlgn="auto" hangingPunct="1">
              <a:lnSpc>
                <a:spcPct val="120000"/>
              </a:lnSpc>
              <a:spcAft>
                <a:spcPts val="0"/>
              </a:spcAft>
              <a:defRPr/>
            </a:pPr>
            <a:r>
              <a:rPr lang="en-US" sz="3600" dirty="0">
                <a:solidFill>
                  <a:schemeClr val="bg1"/>
                </a:solidFill>
              </a:rPr>
              <a:t>5. “head” can means “</a:t>
            </a:r>
            <a:r>
              <a:rPr lang="en-US" sz="3600" b="1" dirty="0">
                <a:solidFill>
                  <a:srgbClr val="FFC000"/>
                </a:solidFill>
              </a:rPr>
              <a:t>source</a:t>
            </a:r>
            <a:r>
              <a:rPr lang="en-US" sz="3600" dirty="0">
                <a:solidFill>
                  <a:schemeClr val="bg1"/>
                </a:solidFill>
              </a:rPr>
              <a:t>” without authority</a:t>
            </a:r>
            <a:endParaRPr lang="en-US" sz="1000" dirty="0">
              <a:solidFill>
                <a:schemeClr val="bg1"/>
              </a:solidFill>
            </a:endParaRPr>
          </a:p>
          <a:p>
            <a:pPr eaLnBrk="1" fontAlgn="auto" hangingPunct="1">
              <a:lnSpc>
                <a:spcPct val="120000"/>
              </a:lnSpc>
              <a:spcAft>
                <a:spcPts val="0"/>
              </a:spcAft>
              <a:defRPr/>
            </a:pPr>
            <a:r>
              <a:rPr lang="en-US" altLang="en-US" sz="3600" dirty="0">
                <a:solidFill>
                  <a:schemeClr val="bg1"/>
                </a:solidFill>
                <a:effectLst>
                  <a:outerShdw blurRad="38100" dist="38100" dir="2700000" algn="tl">
                    <a:srgbClr val="000000"/>
                  </a:outerShdw>
                </a:effectLst>
              </a:rPr>
              <a:t>6. </a:t>
            </a:r>
            <a:r>
              <a:rPr lang="en-US" altLang="en-US" sz="3600" b="1" dirty="0">
                <a:solidFill>
                  <a:srgbClr val="FFC000"/>
                </a:solidFill>
                <a:effectLst>
                  <a:outerShdw blurRad="38100" dist="38100" dir="2700000" algn="tl">
                    <a:srgbClr val="000000"/>
                  </a:outerShdw>
                </a:effectLst>
              </a:rPr>
              <a:t>BDAG’s</a:t>
            </a:r>
            <a:r>
              <a:rPr lang="en-US" altLang="en-US" sz="3600" dirty="0">
                <a:solidFill>
                  <a:schemeClr val="bg1"/>
                </a:solidFill>
                <a:effectLst>
                  <a:outerShdw blurRad="38100" dist="38100" dir="2700000" algn="tl">
                    <a:srgbClr val="000000"/>
                  </a:outerShdw>
                </a:effectLst>
              </a:rPr>
              <a:t> </a:t>
            </a:r>
            <a:r>
              <a:rPr lang="en-US" altLang="en-US" sz="3600" b="1" i="1" dirty="0" err="1">
                <a:solidFill>
                  <a:schemeClr val="accent4"/>
                </a:solidFill>
                <a:effectLst>
                  <a:outerShdw blurRad="38100" dist="38100" dir="2700000" algn="tl">
                    <a:srgbClr val="000000"/>
                  </a:outerShdw>
                </a:effectLst>
              </a:rPr>
              <a:t>kephalē</a:t>
            </a:r>
            <a:r>
              <a:rPr lang="en-US" sz="3600" dirty="0">
                <a:solidFill>
                  <a:schemeClr val="bg1"/>
                </a:solidFill>
              </a:rPr>
              <a:t> entry makes </a:t>
            </a:r>
            <a:r>
              <a:rPr lang="en-US" sz="3600" b="1" dirty="0">
                <a:solidFill>
                  <a:srgbClr val="FFC000"/>
                </a:solidFill>
              </a:rPr>
              <a:t>false claims </a:t>
            </a:r>
          </a:p>
          <a:p>
            <a:pPr eaLnBrk="1" fontAlgn="auto" hangingPunct="1">
              <a:lnSpc>
                <a:spcPct val="120000"/>
              </a:lnSpc>
              <a:spcAft>
                <a:spcPts val="0"/>
              </a:spcAft>
              <a:defRPr/>
            </a:pPr>
            <a:r>
              <a:rPr lang="en-US" altLang="en-US" sz="3600" dirty="0">
                <a:solidFill>
                  <a:schemeClr val="bg1"/>
                </a:solidFill>
                <a:effectLst>
                  <a:outerShdw blurRad="38100" dist="38100" dir="2700000" algn="tl">
                    <a:srgbClr val="000000"/>
                  </a:outerShdw>
                </a:effectLst>
              </a:rPr>
              <a:t>It fails to justify “person in rank before” </a:t>
            </a:r>
          </a:p>
          <a:p>
            <a:pPr eaLnBrk="1" fontAlgn="auto" hangingPunct="1">
              <a:lnSpc>
                <a:spcPct val="120000"/>
              </a:lnSpc>
              <a:spcAft>
                <a:spcPts val="0"/>
              </a:spcAft>
              <a:defRPr/>
            </a:pPr>
            <a:r>
              <a:rPr lang="en-US" altLang="en-US" sz="3600" dirty="0">
                <a:solidFill>
                  <a:schemeClr val="bg1"/>
                </a:solidFill>
                <a:effectLst>
                  <a:outerShdw blurRad="38100" dist="38100" dir="2700000" algn="tl">
                    <a:srgbClr val="000000"/>
                  </a:outerShdw>
                </a:effectLst>
              </a:rPr>
              <a:t>It </a:t>
            </a:r>
            <a:r>
              <a:rPr lang="en-US" altLang="en-US" sz="3600" b="1" dirty="0">
                <a:solidFill>
                  <a:srgbClr val="FFC000"/>
                </a:solidFill>
                <a:effectLst>
                  <a:outerShdw blurRad="38100" dist="38100" dir="2700000" algn="tl">
                    <a:srgbClr val="000000"/>
                  </a:outerShdw>
                </a:effectLst>
              </a:rPr>
              <a:t>errs</a:t>
            </a:r>
            <a:r>
              <a:rPr lang="en-US" altLang="en-US" sz="3600" dirty="0">
                <a:solidFill>
                  <a:schemeClr val="bg1"/>
                </a:solidFill>
                <a:effectLst>
                  <a:outerShdw blurRad="38100" dist="38100" dir="2700000" algn="tl">
                    <a:srgbClr val="000000"/>
                  </a:outerShdw>
                </a:effectLst>
              </a:rPr>
              <a:t> in denying the meaning “source” </a:t>
            </a:r>
          </a:p>
        </p:txBody>
      </p:sp>
    </p:spTree>
    <p:extLst>
      <p:ext uri="{BB962C8B-B14F-4D97-AF65-F5344CB8AC3E}">
        <p14:creationId xmlns:p14="http://schemas.microsoft.com/office/powerpoint/2010/main" val="4443477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a:extLst>
              <a:ext uri="{FF2B5EF4-FFF2-40B4-BE49-F238E27FC236}">
                <a16:creationId xmlns:a16="http://schemas.microsoft.com/office/drawing/2014/main" id="{4C019517-F703-3844-8C60-43980DEFC49D}"/>
              </a:ext>
            </a:extLst>
          </p:cNvPr>
          <p:cNvSpPr>
            <a:spLocks noGrp="1" noChangeArrowheads="1"/>
          </p:cNvSpPr>
          <p:nvPr>
            <p:ph type="ctrTitle"/>
          </p:nvPr>
        </p:nvSpPr>
        <p:spPr>
          <a:xfrm>
            <a:off x="2133600" y="228600"/>
            <a:ext cx="7772400" cy="1219200"/>
          </a:xfrm>
        </p:spPr>
        <p:txBody>
          <a:bodyPr/>
          <a:lstStyle/>
          <a:p>
            <a:pPr eaLnBrk="1" hangingPunct="1"/>
            <a:r>
              <a:rPr lang="en-US" altLang="en-US" sz="4800" dirty="0">
                <a:solidFill>
                  <a:schemeClr val="bg1"/>
                </a:solidFill>
              </a:rPr>
              <a:t>Conclusion</a:t>
            </a:r>
            <a:endParaRPr lang="en-US" altLang="en-US" dirty="0">
              <a:solidFill>
                <a:schemeClr val="bg1"/>
              </a:solidFill>
            </a:endParaRPr>
          </a:p>
        </p:txBody>
      </p:sp>
      <p:sp>
        <p:nvSpPr>
          <p:cNvPr id="18435" name="Rectangle 3">
            <a:extLst>
              <a:ext uri="{FF2B5EF4-FFF2-40B4-BE49-F238E27FC236}">
                <a16:creationId xmlns:a16="http://schemas.microsoft.com/office/drawing/2014/main" id="{227AA766-50F1-0E44-B806-46D981631F88}"/>
              </a:ext>
            </a:extLst>
          </p:cNvPr>
          <p:cNvSpPr>
            <a:spLocks noGrp="1" noChangeArrowheads="1"/>
          </p:cNvSpPr>
          <p:nvPr>
            <p:ph type="subTitle" idx="1"/>
          </p:nvPr>
        </p:nvSpPr>
        <p:spPr>
          <a:xfrm>
            <a:off x="152400" y="1524000"/>
            <a:ext cx="11887200" cy="5334000"/>
          </a:xfrm>
        </p:spPr>
        <p:txBody>
          <a:bodyPr rtlCol="0">
            <a:normAutofit fontScale="92500"/>
          </a:bodyPr>
          <a:lstStyle/>
          <a:p>
            <a:pPr algn="l" eaLnBrk="1" fontAlgn="auto" hangingPunct="1">
              <a:lnSpc>
                <a:spcPct val="150000"/>
              </a:lnSpc>
              <a:spcAft>
                <a:spcPts val="0"/>
              </a:spcAft>
              <a:defRPr/>
            </a:pPr>
            <a:r>
              <a:rPr lang="en-US" sz="3900" b="1" dirty="0">
                <a:solidFill>
                  <a:srgbClr val="FFC000"/>
                </a:solidFill>
              </a:rPr>
              <a:t>Church fathers overwhelmingly </a:t>
            </a:r>
            <a:r>
              <a:rPr lang="en-US" sz="3900" dirty="0">
                <a:solidFill>
                  <a:schemeClr val="bg1"/>
                </a:solidFill>
              </a:rPr>
              <a:t>explain that:</a:t>
            </a:r>
          </a:p>
          <a:p>
            <a:pPr algn="l" eaLnBrk="1" fontAlgn="auto" hangingPunct="1">
              <a:lnSpc>
                <a:spcPct val="150000"/>
              </a:lnSpc>
              <a:spcAft>
                <a:spcPts val="0"/>
              </a:spcAft>
              <a:buFont typeface="Times" pitchFamily="2" charset="0"/>
              <a:buChar char="•"/>
              <a:defRPr/>
            </a:pPr>
            <a:r>
              <a:rPr lang="en-US" sz="3200" dirty="0">
                <a:solidFill>
                  <a:schemeClr val="bg1"/>
                </a:solidFill>
              </a:rPr>
              <a:t> “</a:t>
            </a:r>
            <a:r>
              <a:rPr lang="en-US" sz="3200" b="1" dirty="0">
                <a:solidFill>
                  <a:srgbClr val="FFC000"/>
                </a:solidFill>
              </a:rPr>
              <a:t>head</a:t>
            </a:r>
            <a:r>
              <a:rPr lang="en-US" sz="3200" dirty="0">
                <a:solidFill>
                  <a:schemeClr val="bg1"/>
                </a:solidFill>
              </a:rPr>
              <a:t>” in 1 Corinthians 11:3 </a:t>
            </a:r>
            <a:r>
              <a:rPr lang="en-US" sz="3200" b="1" dirty="0">
                <a:solidFill>
                  <a:srgbClr val="FFC000"/>
                </a:solidFill>
              </a:rPr>
              <a:t>means</a:t>
            </a:r>
            <a:r>
              <a:rPr lang="en-US" sz="3200" dirty="0">
                <a:solidFill>
                  <a:schemeClr val="bg1"/>
                </a:solidFill>
              </a:rPr>
              <a:t> “</a:t>
            </a:r>
            <a:r>
              <a:rPr lang="en-US" sz="3200" b="1" dirty="0">
                <a:solidFill>
                  <a:srgbClr val="FFC000"/>
                </a:solidFill>
              </a:rPr>
              <a:t>source</a:t>
            </a:r>
            <a:r>
              <a:rPr lang="en-US" sz="3200" dirty="0">
                <a:solidFill>
                  <a:schemeClr val="bg1"/>
                </a:solidFill>
              </a:rPr>
              <a:t>”</a:t>
            </a:r>
            <a:endParaRPr lang="en-US" altLang="en-US" sz="3200" dirty="0">
              <a:solidFill>
                <a:schemeClr val="bg1"/>
              </a:solidFill>
              <a:effectLst>
                <a:outerShdw blurRad="38100" dist="38100" dir="2700000" algn="tl">
                  <a:srgbClr val="000000"/>
                </a:outerShdw>
              </a:effectLst>
            </a:endParaRPr>
          </a:p>
          <a:p>
            <a:pPr algn="l" eaLnBrk="1" fontAlgn="auto" hangingPunct="1">
              <a:lnSpc>
                <a:spcPct val="150000"/>
              </a:lnSpc>
              <a:spcAft>
                <a:spcPts val="0"/>
              </a:spcAft>
              <a:buFont typeface="Times" pitchFamily="2" charset="0"/>
              <a:buChar char="•"/>
              <a:defRPr/>
            </a:pPr>
            <a:r>
              <a:rPr lang="en-US" altLang="en-US" sz="3200" dirty="0">
                <a:solidFill>
                  <a:schemeClr val="bg1"/>
                </a:solidFill>
                <a:effectLst>
                  <a:outerShdw blurRad="38100" dist="38100" dir="2700000" algn="tl">
                    <a:srgbClr val="000000"/>
                  </a:outerShdw>
                </a:effectLst>
              </a:rPr>
              <a:t> “head” meaning “source” </a:t>
            </a:r>
            <a:r>
              <a:rPr lang="en-US" sz="3200" b="1" dirty="0">
                <a:solidFill>
                  <a:srgbClr val="FFC000"/>
                </a:solidFill>
              </a:rPr>
              <a:t>makes best sense </a:t>
            </a:r>
            <a:r>
              <a:rPr lang="en-US" sz="3200" dirty="0">
                <a:solidFill>
                  <a:schemeClr val="bg1"/>
                </a:solidFill>
              </a:rPr>
              <a:t>of this passage</a:t>
            </a:r>
          </a:p>
          <a:p>
            <a:pPr algn="l" eaLnBrk="1" fontAlgn="auto" hangingPunct="1">
              <a:lnSpc>
                <a:spcPct val="150000"/>
              </a:lnSpc>
              <a:spcAft>
                <a:spcPts val="0"/>
              </a:spcAft>
              <a:buFont typeface="Times" pitchFamily="2" charset="0"/>
              <a:buChar char="•"/>
              <a:defRPr/>
            </a:pPr>
            <a:r>
              <a:rPr lang="en-US" altLang="en-US" sz="3200" b="1" dirty="0">
                <a:solidFill>
                  <a:schemeClr val="bg1"/>
                </a:solidFill>
                <a:effectLst>
                  <a:outerShdw blurRad="38100" dist="38100" dir="2700000" algn="tl">
                    <a:srgbClr val="000000"/>
                  </a:outerShdw>
                </a:effectLst>
              </a:rPr>
              <a:t> “authority” conflicts with </a:t>
            </a:r>
            <a:r>
              <a:rPr lang="en-US" sz="3200" b="1" dirty="0">
                <a:solidFill>
                  <a:srgbClr val="FFC000"/>
                </a:solidFill>
              </a:rPr>
              <a:t>orthodox trinitarian theology</a:t>
            </a:r>
            <a:endParaRPr lang="en-US" altLang="en-US" sz="3200" b="1" dirty="0">
              <a:solidFill>
                <a:srgbClr val="FFC000"/>
              </a:solidFill>
              <a:effectLst>
                <a:outerShdw blurRad="38100" dist="38100" dir="2700000" algn="tl">
                  <a:srgbClr val="000000"/>
                </a:outerShdw>
              </a:effectLst>
            </a:endParaRPr>
          </a:p>
          <a:p>
            <a:pPr eaLnBrk="1" fontAlgn="auto" hangingPunct="1">
              <a:lnSpc>
                <a:spcPct val="150000"/>
              </a:lnSpc>
              <a:spcAft>
                <a:spcPts val="0"/>
              </a:spcAft>
              <a:defRPr/>
            </a:pPr>
            <a:r>
              <a:rPr lang="en-US" altLang="en-US" sz="3200" dirty="0">
                <a:solidFill>
                  <a:schemeClr val="bg1"/>
                </a:solidFill>
                <a:effectLst>
                  <a:outerShdw blurRad="38100" dist="38100" dir="2700000" algn="tl">
                    <a:srgbClr val="000000"/>
                  </a:outerShdw>
                </a:effectLst>
              </a:rPr>
              <a:t>None of the six reasons against “source” is valid. “Authority” conflicts with </a:t>
            </a:r>
            <a:r>
              <a:rPr lang="en-US" altLang="en-US" sz="3200" b="1" dirty="0">
                <a:solidFill>
                  <a:schemeClr val="bg1"/>
                </a:solidFill>
                <a:effectLst>
                  <a:outerShdw blurRad="38100" dist="38100" dir="2700000" algn="tl">
                    <a:srgbClr val="000000"/>
                  </a:outerShdw>
                </a:effectLst>
              </a:rPr>
              <a:t>v. 11’s “woman is </a:t>
            </a:r>
            <a:r>
              <a:rPr lang="en-US" sz="3200" b="1" dirty="0">
                <a:solidFill>
                  <a:srgbClr val="FFC000"/>
                </a:solidFill>
              </a:rPr>
              <a:t>not separate</a:t>
            </a:r>
            <a:r>
              <a:rPr lang="en-US" altLang="en-US" sz="3200" b="1" dirty="0">
                <a:solidFill>
                  <a:schemeClr val="bg1"/>
                </a:solidFill>
                <a:effectLst>
                  <a:outerShdw blurRad="38100" dist="38100" dir="2700000" algn="tl">
                    <a:srgbClr val="000000"/>
                  </a:outerShdw>
                </a:effectLst>
              </a:rPr>
              <a:t> from man in the Lord”</a:t>
            </a:r>
            <a:endParaRPr lang="en-US" altLang="en-US" sz="3200" dirty="0">
              <a:effectLst>
                <a:outerShdw blurRad="38100" dist="38100" dir="2700000" algn="tl">
                  <a:srgbClr val="000000"/>
                </a:outerShdw>
              </a:effectLst>
            </a:endParaRPr>
          </a:p>
          <a:p>
            <a:pPr algn="l" eaLnBrk="1" fontAlgn="auto" hangingPunct="1">
              <a:lnSpc>
                <a:spcPct val="150000"/>
              </a:lnSpc>
              <a:spcAft>
                <a:spcPts val="0"/>
              </a:spcAft>
              <a:defRPr/>
            </a:pPr>
            <a:endParaRPr lang="en-US" altLang="en-US" sz="3200" dirty="0">
              <a:solidFill>
                <a:schemeClr val="bg1"/>
              </a:solidFill>
              <a:effectLst>
                <a:outerShdw blurRad="38100" dist="38100" dir="2700000" algn="tl">
                  <a:srgbClr val="000000"/>
                </a:outerShdw>
              </a:effectLst>
            </a:endParaRPr>
          </a:p>
          <a:p>
            <a:pPr eaLnBrk="1" fontAlgn="auto" hangingPunct="1">
              <a:spcAft>
                <a:spcPts val="0"/>
              </a:spcAft>
              <a:buFont typeface="Times" pitchFamily="2" charset="0"/>
              <a:buChar char="•"/>
              <a:defRPr/>
            </a:pPr>
            <a:endParaRPr lang="en-US" altLang="en-US" sz="2800" dirty="0">
              <a:effectLst>
                <a:outerShdw blurRad="38100" dist="38100" dir="2700000" algn="tl">
                  <a:srgbClr val="000000"/>
                </a:outerShdw>
              </a:effectLst>
            </a:endParaRPr>
          </a:p>
        </p:txBody>
      </p:sp>
    </p:spTree>
    <p:extLst>
      <p:ext uri="{BB962C8B-B14F-4D97-AF65-F5344CB8AC3E}">
        <p14:creationId xmlns:p14="http://schemas.microsoft.com/office/powerpoint/2010/main" val="17495272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a:extLst>
              <a:ext uri="{FF2B5EF4-FFF2-40B4-BE49-F238E27FC236}">
                <a16:creationId xmlns:a16="http://schemas.microsoft.com/office/drawing/2014/main" id="{13226614-97E6-E14E-9169-7ECAC34C7979}"/>
              </a:ext>
            </a:extLst>
          </p:cNvPr>
          <p:cNvSpPr>
            <a:spLocks noGrp="1" noChangeArrowheads="1"/>
          </p:cNvSpPr>
          <p:nvPr>
            <p:ph type="title"/>
          </p:nvPr>
        </p:nvSpPr>
        <p:spPr>
          <a:xfrm>
            <a:off x="838200" y="247650"/>
            <a:ext cx="10515600" cy="1325563"/>
          </a:xfrm>
        </p:spPr>
        <p:txBody>
          <a:bodyPr/>
          <a:lstStyle/>
          <a:p>
            <a:pPr algn="ctr" eaLnBrk="1" hangingPunct="1"/>
            <a:r>
              <a:rPr lang="en-US" altLang="en-US">
                <a:solidFill>
                  <a:schemeClr val="bg1"/>
                </a:solidFill>
              </a:rPr>
              <a:t>Want to dig deeper?</a:t>
            </a:r>
          </a:p>
        </p:txBody>
      </p:sp>
      <p:sp>
        <p:nvSpPr>
          <p:cNvPr id="4" name="Rectangle 3">
            <a:extLst>
              <a:ext uri="{FF2B5EF4-FFF2-40B4-BE49-F238E27FC236}">
                <a16:creationId xmlns:a16="http://schemas.microsoft.com/office/drawing/2014/main" id="{69A06515-D3C4-EB48-950F-BB3C82CFD672}"/>
              </a:ext>
            </a:extLst>
          </p:cNvPr>
          <p:cNvSpPr/>
          <p:nvPr/>
        </p:nvSpPr>
        <p:spPr>
          <a:xfrm>
            <a:off x="3581400" y="1905000"/>
            <a:ext cx="8382000" cy="4642618"/>
          </a:xfrm>
          <a:prstGeom prst="rect">
            <a:avLst/>
          </a:prstGeom>
        </p:spPr>
        <p:txBody>
          <a:bodyPr>
            <a:spAutoFit/>
          </a:bodyPr>
          <a:lstStyle/>
          <a:p>
            <a:pPr algn="ctr" eaLnBrk="1" hangingPunct="1">
              <a:lnSpc>
                <a:spcPct val="90000"/>
              </a:lnSpc>
              <a:buFont typeface="Times" pitchFamily="2" charset="0"/>
              <a:buNone/>
              <a:defRPr/>
            </a:pPr>
            <a:r>
              <a:rPr lang="en-US" altLang="en-US" sz="3200" dirty="0">
                <a:solidFill>
                  <a:schemeClr val="accent4"/>
                </a:solidFill>
                <a:effectLst>
                  <a:outerShdw blurRad="38100" dist="38100" dir="2700000" algn="tl">
                    <a:srgbClr val="000000"/>
                  </a:outerShdw>
                </a:effectLst>
                <a:latin typeface="Avenir Roman" panose="02000503020000020003" pitchFamily="2" charset="0"/>
              </a:rPr>
              <a:t>Download this talk &amp; PowerPoint </a:t>
            </a:r>
            <a:r>
              <a:rPr lang="en-US" altLang="en-US" sz="3200" dirty="0">
                <a:solidFill>
                  <a:schemeClr val="bg1"/>
                </a:solidFill>
                <a:effectLst>
                  <a:outerShdw blurRad="38100" dist="38100" dir="2700000" algn="tl">
                    <a:srgbClr val="000000"/>
                  </a:outerShdw>
                </a:effectLst>
                <a:latin typeface="Avenir Roman" panose="02000503020000020003" pitchFamily="2" charset="0"/>
              </a:rPr>
              <a:t>at</a:t>
            </a:r>
            <a:r>
              <a:rPr lang="en-US" altLang="en-US" sz="3200" b="1" dirty="0">
                <a:solidFill>
                  <a:schemeClr val="bg1"/>
                </a:solidFill>
                <a:effectLst>
                  <a:outerShdw blurRad="38100" dist="38100" dir="2700000" algn="tl">
                    <a:srgbClr val="000000"/>
                  </a:outerShdw>
                </a:effectLst>
                <a:latin typeface="Avenir Roman" panose="02000503020000020003" pitchFamily="2" charset="0"/>
              </a:rPr>
              <a:t> </a:t>
            </a:r>
            <a:r>
              <a:rPr lang="en-US" altLang="en-US" sz="3200" b="1" dirty="0" err="1">
                <a:solidFill>
                  <a:schemeClr val="accent4"/>
                </a:solidFill>
                <a:effectLst>
                  <a:outerShdw blurRad="38100" dist="38100" dir="2700000" algn="tl">
                    <a:srgbClr val="000000"/>
                  </a:outerShdw>
                </a:effectLst>
                <a:latin typeface="Avenir Roman" panose="02000503020000020003" pitchFamily="2" charset="0"/>
              </a:rPr>
              <a:t>pbpayne.com</a:t>
            </a:r>
            <a:endParaRPr lang="en-US" altLang="en-US" sz="3200" b="1" dirty="0">
              <a:solidFill>
                <a:schemeClr val="accent4"/>
              </a:solidFill>
              <a:effectLst>
                <a:outerShdw blurRad="38100" dist="38100" dir="2700000" algn="tl">
                  <a:srgbClr val="000000"/>
                </a:outerShdw>
              </a:effectLst>
              <a:latin typeface="Avenir Roman" panose="02000503020000020003" pitchFamily="2" charset="0"/>
            </a:endParaRPr>
          </a:p>
          <a:p>
            <a:pPr algn="ctr" eaLnBrk="1" hangingPunct="1">
              <a:lnSpc>
                <a:spcPct val="90000"/>
              </a:lnSpc>
              <a:buFont typeface="Times" pitchFamily="2" charset="0"/>
              <a:buNone/>
              <a:defRPr/>
            </a:pPr>
            <a:endParaRPr lang="en-US" altLang="en-US" sz="3200" b="1" dirty="0">
              <a:solidFill>
                <a:schemeClr val="accent4"/>
              </a:solidFill>
              <a:effectLst>
                <a:outerShdw blurRad="38100" dist="38100" dir="2700000" algn="tl">
                  <a:srgbClr val="000000"/>
                </a:outerShdw>
              </a:effectLst>
              <a:latin typeface="Avenir Roman" panose="02000503020000020003" pitchFamily="2" charset="0"/>
            </a:endParaRPr>
          </a:p>
          <a:p>
            <a:pPr algn="ctr" eaLnBrk="1" hangingPunct="1">
              <a:lnSpc>
                <a:spcPct val="90000"/>
              </a:lnSpc>
              <a:buFont typeface="Times" pitchFamily="2" charset="0"/>
              <a:buNone/>
              <a:defRPr/>
            </a:pPr>
            <a:endParaRPr lang="en-US" altLang="en-US" sz="3200" dirty="0">
              <a:solidFill>
                <a:schemeClr val="bg1"/>
              </a:solidFill>
              <a:effectLst>
                <a:outerShdw blurRad="38100" dist="38100" dir="2700000" algn="tl">
                  <a:srgbClr val="000000"/>
                </a:outerShdw>
              </a:effectLst>
              <a:latin typeface="Avenir Roman" panose="02000503020000020003" pitchFamily="2" charset="0"/>
            </a:endParaRPr>
          </a:p>
          <a:p>
            <a:pPr algn="ctr" eaLnBrk="1" hangingPunct="1">
              <a:lnSpc>
                <a:spcPct val="90000"/>
              </a:lnSpc>
              <a:buFont typeface="Times" pitchFamily="2" charset="0"/>
              <a:buNone/>
              <a:defRPr/>
            </a:pPr>
            <a:r>
              <a:rPr lang="en-US" altLang="en-US" sz="4000" dirty="0">
                <a:solidFill>
                  <a:schemeClr val="bg1"/>
                </a:solidFill>
                <a:effectLst>
                  <a:outerShdw blurRad="38100" dist="38100" dir="2700000" algn="tl">
                    <a:srgbClr val="000000"/>
                  </a:outerShdw>
                </a:effectLst>
                <a:latin typeface="Avenir Roman" panose="02000503020000020003" pitchFamily="2" charset="0"/>
              </a:rPr>
              <a:t>Read </a:t>
            </a:r>
            <a:r>
              <a:rPr lang="en-US" altLang="en-US" sz="4000" b="1" i="1" dirty="0">
                <a:solidFill>
                  <a:schemeClr val="bg1"/>
                </a:solidFill>
                <a:effectLst>
                  <a:outerShdw blurRad="38100" dist="38100" dir="2700000" algn="tl">
                    <a:srgbClr val="000000"/>
                  </a:outerShdw>
                </a:effectLst>
                <a:latin typeface="Avenir Roman" panose="02000503020000020003" pitchFamily="2" charset="0"/>
              </a:rPr>
              <a:t>The Bible vs. </a:t>
            </a:r>
          </a:p>
          <a:p>
            <a:pPr algn="ctr" eaLnBrk="1" hangingPunct="1">
              <a:lnSpc>
                <a:spcPct val="90000"/>
              </a:lnSpc>
              <a:buFont typeface="Times" pitchFamily="2" charset="0"/>
              <a:buNone/>
              <a:defRPr/>
            </a:pPr>
            <a:r>
              <a:rPr lang="en-US" altLang="en-US" sz="4000" b="1" i="1" dirty="0">
                <a:solidFill>
                  <a:schemeClr val="bg1"/>
                </a:solidFill>
                <a:effectLst>
                  <a:outerShdw blurRad="38100" dist="38100" dir="2700000" algn="tl">
                    <a:srgbClr val="000000"/>
                  </a:outerShdw>
                </a:effectLst>
                <a:latin typeface="Avenir Roman" panose="02000503020000020003" pitchFamily="2" charset="0"/>
              </a:rPr>
              <a:t>Biblical Womanhood</a:t>
            </a:r>
          </a:p>
          <a:p>
            <a:pPr algn="ctr" eaLnBrk="1" hangingPunct="1">
              <a:lnSpc>
                <a:spcPct val="90000"/>
              </a:lnSpc>
              <a:buFont typeface="Times" pitchFamily="2" charset="0"/>
              <a:buNone/>
              <a:defRPr/>
            </a:pPr>
            <a:endParaRPr lang="en-US" altLang="en-US" sz="800" dirty="0">
              <a:solidFill>
                <a:schemeClr val="bg1"/>
              </a:solidFill>
              <a:effectLst>
                <a:outerShdw blurRad="38100" dist="38100" dir="2700000" algn="tl">
                  <a:srgbClr val="000000"/>
                </a:outerShdw>
              </a:effectLst>
              <a:latin typeface="Avenir Roman" panose="02000503020000020003" pitchFamily="2" charset="0"/>
            </a:endParaRPr>
          </a:p>
          <a:p>
            <a:pPr algn="ctr" eaLnBrk="1" hangingPunct="1">
              <a:lnSpc>
                <a:spcPct val="90000"/>
              </a:lnSpc>
              <a:buFont typeface="Times" pitchFamily="2" charset="0"/>
              <a:buNone/>
              <a:defRPr/>
            </a:pPr>
            <a:endParaRPr lang="en-US" altLang="en-US" sz="4000" dirty="0">
              <a:solidFill>
                <a:schemeClr val="bg1"/>
              </a:solidFill>
              <a:effectLst>
                <a:outerShdw blurRad="38100" dist="38100" dir="2700000" algn="tl">
                  <a:srgbClr val="000000"/>
                </a:outerShdw>
              </a:effectLst>
              <a:latin typeface="Avenir Roman" panose="02000503020000020003" pitchFamily="2" charset="0"/>
            </a:endParaRPr>
          </a:p>
          <a:p>
            <a:pPr algn="ctr" eaLnBrk="1" hangingPunct="1">
              <a:lnSpc>
                <a:spcPct val="90000"/>
              </a:lnSpc>
              <a:buFont typeface="Times" pitchFamily="2" charset="0"/>
              <a:buNone/>
              <a:defRPr/>
            </a:pPr>
            <a:r>
              <a:rPr lang="en-US" altLang="en-US" dirty="0">
                <a:solidFill>
                  <a:schemeClr val="bg1"/>
                </a:solidFill>
                <a:effectLst>
                  <a:outerShdw blurRad="38100" dist="38100" dir="2700000" algn="tl">
                    <a:srgbClr val="000000"/>
                  </a:outerShdw>
                </a:effectLst>
                <a:latin typeface="Avenir Roman" panose="02000503020000020003" pitchFamily="2" charset="0"/>
              </a:rPr>
              <a:t>Available in the book room and on Amazon</a:t>
            </a:r>
          </a:p>
          <a:p>
            <a:pPr algn="ctr" eaLnBrk="1" hangingPunct="1">
              <a:lnSpc>
                <a:spcPct val="90000"/>
              </a:lnSpc>
              <a:buFont typeface="Times" pitchFamily="2" charset="0"/>
              <a:buNone/>
              <a:defRPr/>
            </a:pPr>
            <a:endParaRPr lang="en-US" altLang="en-US" dirty="0">
              <a:solidFill>
                <a:schemeClr val="bg1"/>
              </a:solidFill>
              <a:effectLst>
                <a:outerShdw blurRad="38100" dist="38100" dir="2700000" algn="tl">
                  <a:srgbClr val="000000"/>
                </a:outerShdw>
              </a:effectLst>
              <a:latin typeface="Avenir Roman" panose="02000503020000020003" pitchFamily="2" charset="0"/>
            </a:endParaRPr>
          </a:p>
          <a:p>
            <a:pPr algn="ctr" eaLnBrk="1" hangingPunct="1">
              <a:lnSpc>
                <a:spcPct val="90000"/>
              </a:lnSpc>
              <a:buFont typeface="Times" pitchFamily="2" charset="0"/>
              <a:buNone/>
              <a:defRPr/>
            </a:pPr>
            <a:endParaRPr lang="en-US" altLang="en-US" dirty="0">
              <a:solidFill>
                <a:schemeClr val="bg1"/>
              </a:solidFill>
              <a:effectLst>
                <a:outerShdw blurRad="38100" dist="38100" dir="2700000" algn="tl">
                  <a:srgbClr val="000000"/>
                </a:outerShdw>
              </a:effectLst>
              <a:latin typeface="Avenir Roman" panose="02000503020000020003" pitchFamily="2" charset="0"/>
            </a:endParaRPr>
          </a:p>
        </p:txBody>
      </p:sp>
      <p:pic>
        <p:nvPicPr>
          <p:cNvPr id="133123" name="Picture 6">
            <a:extLst>
              <a:ext uri="{FF2B5EF4-FFF2-40B4-BE49-F238E27FC236}">
                <a16:creationId xmlns:a16="http://schemas.microsoft.com/office/drawing/2014/main" id="{096AA792-B713-E248-8361-12C81BD8DB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41425"/>
            <a:ext cx="358140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72BA8C9B-8359-1C46-BD7E-C896C667697E}"/>
              </a:ext>
            </a:extLst>
          </p:cNvPr>
          <p:cNvSpPr>
            <a:spLocks noGrp="1" noChangeArrowheads="1"/>
          </p:cNvSpPr>
          <p:nvPr>
            <p:ph type="ctrTitle"/>
          </p:nvPr>
        </p:nvSpPr>
        <p:spPr>
          <a:xfrm>
            <a:off x="1524000" y="304800"/>
            <a:ext cx="9144000" cy="1219200"/>
          </a:xfrm>
        </p:spPr>
        <p:txBody>
          <a:bodyPr/>
          <a:lstStyle/>
          <a:p>
            <a:pPr marL="838200" indent="-838200" eaLnBrk="1" hangingPunct="1"/>
            <a:r>
              <a:rPr lang="en-US" altLang="en-US" sz="4000" dirty="0">
                <a:solidFill>
                  <a:schemeClr val="bg1"/>
                </a:solidFill>
              </a:rPr>
              <a:t>“Wives submit to your own husbands”</a:t>
            </a:r>
            <a:r>
              <a:rPr lang="en-US" altLang="en-US" sz="3600" dirty="0">
                <a:solidFill>
                  <a:schemeClr val="bg1"/>
                </a:solidFill>
              </a:rPr>
              <a:t> </a:t>
            </a:r>
            <a:r>
              <a:rPr lang="en-US" altLang="en-US" sz="4000" dirty="0">
                <a:solidFill>
                  <a:schemeClr val="bg1"/>
                </a:solidFill>
              </a:rPr>
              <a:t>Ephesians 5:22</a:t>
            </a:r>
          </a:p>
        </p:txBody>
      </p:sp>
      <p:sp>
        <p:nvSpPr>
          <p:cNvPr id="22534" name="Rectangle 6">
            <a:extLst>
              <a:ext uri="{FF2B5EF4-FFF2-40B4-BE49-F238E27FC236}">
                <a16:creationId xmlns:a16="http://schemas.microsoft.com/office/drawing/2014/main" id="{4B97E6ED-7F8A-A040-86D4-E40B4497E51F}"/>
              </a:ext>
            </a:extLst>
          </p:cNvPr>
          <p:cNvSpPr>
            <a:spLocks noGrp="1" noChangeArrowheads="1"/>
          </p:cNvSpPr>
          <p:nvPr>
            <p:ph type="subTitle" idx="1"/>
          </p:nvPr>
        </p:nvSpPr>
        <p:spPr>
          <a:xfrm>
            <a:off x="381000" y="1905000"/>
            <a:ext cx="11506200" cy="4800600"/>
          </a:xfrm>
        </p:spPr>
        <p:txBody>
          <a:bodyPr rtlCol="0">
            <a:normAutofit lnSpcReduction="10000"/>
          </a:bodyPr>
          <a:lstStyle/>
          <a:p>
            <a:pPr algn="l" eaLnBrk="1" hangingPunct="1">
              <a:lnSpc>
                <a:spcPct val="110000"/>
              </a:lnSpc>
              <a:defRPr/>
            </a:pPr>
            <a:r>
              <a:rPr lang="en-US" sz="3200" dirty="0">
                <a:solidFill>
                  <a:schemeClr val="bg1"/>
                </a:solidFill>
              </a:rPr>
              <a:t>The earliest manuscripts of verse 22 have </a:t>
            </a:r>
            <a:r>
              <a:rPr lang="en-US" sz="3200" b="1" dirty="0">
                <a:solidFill>
                  <a:srgbClr val="FFC000"/>
                </a:solidFill>
              </a:rPr>
              <a:t>no verb </a:t>
            </a:r>
            <a:r>
              <a:rPr lang="en-US" sz="3200" b="1" i="1" dirty="0">
                <a:solidFill>
                  <a:srgbClr val="FFC000"/>
                </a:solidFill>
              </a:rPr>
              <a:t>submit</a:t>
            </a:r>
            <a:r>
              <a:rPr lang="en-US" sz="3200" b="1" dirty="0">
                <a:solidFill>
                  <a:srgbClr val="FFC000"/>
                </a:solidFill>
              </a:rPr>
              <a:t> in </a:t>
            </a:r>
            <a:r>
              <a:rPr lang="en-US" altLang="en-US" sz="3200" b="1" dirty="0">
                <a:solidFill>
                  <a:srgbClr val="FFC000"/>
                </a:solidFill>
                <a:effectLst>
                  <a:outerShdw blurRad="38100" dist="38100" dir="2700000" algn="tl">
                    <a:srgbClr val="000000"/>
                  </a:outerShdw>
                </a:effectLst>
                <a:latin typeface="Avenir Roman" panose="02000503020000020003" pitchFamily="2" charset="0"/>
              </a:rPr>
              <a:t>Ephesians 5:22</a:t>
            </a:r>
            <a:r>
              <a:rPr lang="en-US" altLang="en-US" sz="3200" dirty="0">
                <a:solidFill>
                  <a:srgbClr val="FFC000"/>
                </a:solidFill>
                <a:effectLst>
                  <a:outerShdw blurRad="38100" dist="38100" dir="2700000" algn="tl">
                    <a:srgbClr val="000000"/>
                  </a:outerShdw>
                </a:effectLst>
                <a:latin typeface="Avenir Roman" panose="02000503020000020003" pitchFamily="2" charset="0"/>
              </a:rPr>
              <a:t> </a:t>
            </a:r>
            <a:r>
              <a:rPr lang="en-US" sz="3600" dirty="0">
                <a:solidFill>
                  <a:schemeClr val="bg1"/>
                </a:solidFill>
                <a:latin typeface="OdysseaUBSU" panose="02000000000000000000" pitchFamily="2" charset="0"/>
              </a:rPr>
              <a:t></a:t>
            </a:r>
            <a:r>
              <a:rPr lang="en-US" sz="3600" baseline="30000" dirty="0">
                <a:solidFill>
                  <a:schemeClr val="bg1"/>
                </a:solidFill>
              </a:rPr>
              <a:t>46</a:t>
            </a:r>
            <a:r>
              <a:rPr lang="en-US" altLang="en-US" sz="3600" dirty="0">
                <a:solidFill>
                  <a:schemeClr val="bg1"/>
                </a:solidFill>
                <a:effectLst>
                  <a:outerShdw blurRad="38100" dist="38100" dir="2700000" algn="tl">
                    <a:srgbClr val="000000"/>
                  </a:outerShdw>
                </a:effectLst>
                <a:latin typeface="Avenir Roman" panose="02000503020000020003" pitchFamily="2" charset="0"/>
              </a:rPr>
              <a:t> </a:t>
            </a:r>
            <a:r>
              <a:rPr lang="en-US" altLang="en-US" sz="3200" dirty="0">
                <a:solidFill>
                  <a:schemeClr val="bg1"/>
                </a:solidFill>
                <a:effectLst>
                  <a:outerShdw blurRad="38100" dist="38100" dir="2700000" algn="tl">
                    <a:srgbClr val="000000"/>
                  </a:outerShdw>
                </a:effectLst>
                <a:latin typeface="Avenir Roman" panose="02000503020000020003" pitchFamily="2" charset="0"/>
              </a:rPr>
              <a:t>B </a:t>
            </a:r>
            <a:r>
              <a:rPr lang="en-US" sz="3200" dirty="0">
                <a:solidFill>
                  <a:schemeClr val="bg1"/>
                </a:solidFill>
              </a:rPr>
              <a:t>Clement of Alexandria </a:t>
            </a:r>
            <a:r>
              <a:rPr lang="en-US" sz="3200" i="1" dirty="0">
                <a:solidFill>
                  <a:schemeClr val="bg1"/>
                </a:solidFill>
              </a:rPr>
              <a:t>Stromata</a:t>
            </a:r>
            <a:r>
              <a:rPr lang="en-US" sz="3200" dirty="0">
                <a:solidFill>
                  <a:schemeClr val="bg1"/>
                </a:solidFill>
              </a:rPr>
              <a:t> 4.8.64, Origen, Theodore of </a:t>
            </a:r>
            <a:r>
              <a:rPr lang="en-US" sz="3200" dirty="0" err="1">
                <a:solidFill>
                  <a:schemeClr val="bg1"/>
                </a:solidFill>
              </a:rPr>
              <a:t>Mopsuestia</a:t>
            </a:r>
            <a:r>
              <a:rPr lang="en-US" sz="3200" dirty="0">
                <a:solidFill>
                  <a:schemeClr val="bg1"/>
                </a:solidFill>
              </a:rPr>
              <a:t>, Jerome </a:t>
            </a:r>
            <a:endParaRPr lang="en-US" altLang="en-US" sz="3200" dirty="0">
              <a:solidFill>
                <a:schemeClr val="bg1"/>
              </a:solidFill>
              <a:effectLst>
                <a:outerShdw blurRad="38100" dist="38100" dir="2700000" algn="tl">
                  <a:srgbClr val="000000"/>
                </a:outerShdw>
              </a:effectLst>
              <a:latin typeface="Avenir Roman" panose="02000503020000020003" pitchFamily="2" charset="0"/>
            </a:endParaRPr>
          </a:p>
          <a:p>
            <a:pPr algn="l" eaLnBrk="1" hangingPunct="1">
              <a:lnSpc>
                <a:spcPct val="110000"/>
              </a:lnSpc>
              <a:defRPr/>
            </a:pPr>
            <a:endParaRPr lang="en-US" altLang="en-US" sz="1200" dirty="0">
              <a:solidFill>
                <a:schemeClr val="bg1"/>
              </a:solidFill>
              <a:effectLst>
                <a:outerShdw blurRad="38100" dist="38100" dir="2700000" algn="tl">
                  <a:srgbClr val="000000"/>
                </a:outerShdw>
              </a:effectLst>
              <a:latin typeface="Times New Roman" panose="02020603050405020304" pitchFamily="18" charset="0"/>
            </a:endParaRPr>
          </a:p>
          <a:p>
            <a:pPr algn="l" eaLnBrk="1" hangingPunct="1">
              <a:lnSpc>
                <a:spcPct val="110000"/>
              </a:lnSpc>
              <a:defRPr/>
            </a:pPr>
            <a:r>
              <a:rPr lang="en-US" sz="3200" dirty="0">
                <a:solidFill>
                  <a:schemeClr val="bg1"/>
                </a:solidFill>
              </a:rPr>
              <a:t>“submitting one to another out of reverence for Christ,   	wives to your own husbands …”</a:t>
            </a:r>
            <a:endParaRPr lang="en-US" sz="1800" dirty="0">
              <a:solidFill>
                <a:schemeClr val="bg1"/>
              </a:solidFill>
            </a:endParaRPr>
          </a:p>
          <a:p>
            <a:pPr algn="l" eaLnBrk="1" hangingPunct="1">
              <a:lnSpc>
                <a:spcPct val="110000"/>
              </a:lnSpc>
              <a:defRPr/>
            </a:pPr>
            <a:endParaRPr lang="en-US" altLang="en-US" sz="1200" dirty="0">
              <a:solidFill>
                <a:schemeClr val="bg1"/>
              </a:solidFill>
              <a:effectLst>
                <a:outerShdw blurRad="38100" dist="38100" dir="2700000" algn="tl">
                  <a:srgbClr val="000000"/>
                </a:outerShdw>
              </a:effectLst>
              <a:latin typeface="Times New Roman" panose="02020603050405020304" pitchFamily="18" charset="0"/>
            </a:endParaRPr>
          </a:p>
          <a:p>
            <a:pPr algn="l" eaLnBrk="1" hangingPunct="1">
              <a:lnSpc>
                <a:spcPct val="110000"/>
              </a:lnSpc>
              <a:defRPr/>
            </a:pPr>
            <a:r>
              <a:rPr lang="en-US" sz="3200" dirty="0">
                <a:solidFill>
                  <a:schemeClr val="bg1"/>
                </a:solidFill>
              </a:rPr>
              <a:t>The </a:t>
            </a:r>
            <a:r>
              <a:rPr lang="en-US" sz="3200" b="1" dirty="0">
                <a:solidFill>
                  <a:srgbClr val="FFC000"/>
                </a:solidFill>
              </a:rPr>
              <a:t>reciprocal</a:t>
            </a:r>
            <a:r>
              <a:rPr lang="en-US" sz="3200" dirty="0">
                <a:solidFill>
                  <a:schemeClr val="bg1"/>
                </a:solidFill>
              </a:rPr>
              <a:t> pronoun </a:t>
            </a:r>
            <a:r>
              <a:rPr lang="en-US" sz="3200" i="1" dirty="0" err="1">
                <a:solidFill>
                  <a:schemeClr val="bg1"/>
                </a:solidFill>
                <a:latin typeface="Helvetica" pitchFamily="2" charset="0"/>
              </a:rPr>
              <a:t>allēlois</a:t>
            </a:r>
            <a:r>
              <a:rPr lang="en-US" sz="3200" i="1" dirty="0">
                <a:solidFill>
                  <a:schemeClr val="bg1"/>
                </a:solidFill>
                <a:latin typeface="Helvetica" pitchFamily="2" charset="0"/>
              </a:rPr>
              <a:t> </a:t>
            </a:r>
            <a:r>
              <a:rPr lang="en-US" sz="3200" dirty="0">
                <a:solidFill>
                  <a:schemeClr val="bg1"/>
                </a:solidFill>
              </a:rPr>
              <a:t>requires reciprocal (2-way) submission, so it can’t refer to submission to superior rank</a:t>
            </a:r>
            <a:r>
              <a:rPr lang="en-US" sz="3200" dirty="0"/>
              <a:t> </a:t>
            </a:r>
            <a:endParaRPr lang="en-US" altLang="en-US" sz="3200" b="1" dirty="0">
              <a:solidFill>
                <a:srgbClr val="FFFF00"/>
              </a:solidFill>
              <a:effectLst>
                <a:outerShdw blurRad="38100" dist="38100" dir="2700000" algn="tl">
                  <a:srgbClr val="000000"/>
                </a:outerShdw>
              </a:effectLst>
              <a:latin typeface="Times New Roman" panose="02020603050405020304" pitchFamily="18" charset="0"/>
            </a:endParaRPr>
          </a:p>
        </p:txBody>
      </p:sp>
    </p:spTree>
    <p:extLst>
      <p:ext uri="{BB962C8B-B14F-4D97-AF65-F5344CB8AC3E}">
        <p14:creationId xmlns:p14="http://schemas.microsoft.com/office/powerpoint/2010/main" val="15463062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0CF20232-120E-E643-A28B-FFE456BB66B2}"/>
              </a:ext>
            </a:extLst>
          </p:cNvPr>
          <p:cNvSpPr>
            <a:spLocks noGrp="1" noChangeArrowheads="1"/>
          </p:cNvSpPr>
          <p:nvPr>
            <p:ph type="ctrTitle"/>
          </p:nvPr>
        </p:nvSpPr>
        <p:spPr>
          <a:xfrm>
            <a:off x="1524000" y="304800"/>
            <a:ext cx="9144000" cy="1219200"/>
          </a:xfrm>
        </p:spPr>
        <p:txBody>
          <a:bodyPr/>
          <a:lstStyle/>
          <a:p>
            <a:pPr marL="838200" indent="-838200" eaLnBrk="1" hangingPunct="1"/>
            <a:r>
              <a:rPr lang="en-US" altLang="en-US" sz="4000" dirty="0">
                <a:solidFill>
                  <a:schemeClr val="bg1"/>
                </a:solidFill>
              </a:rPr>
              <a:t>“Wives submit to your own husbands”</a:t>
            </a:r>
            <a:r>
              <a:rPr lang="en-US" altLang="en-US" sz="3600" dirty="0">
                <a:solidFill>
                  <a:schemeClr val="bg1"/>
                </a:solidFill>
              </a:rPr>
              <a:t> </a:t>
            </a:r>
            <a:r>
              <a:rPr lang="en-US" altLang="en-US" sz="4000" dirty="0">
                <a:solidFill>
                  <a:schemeClr val="bg1"/>
                </a:solidFill>
              </a:rPr>
              <a:t>Ephesians 5:22</a:t>
            </a:r>
          </a:p>
        </p:txBody>
      </p:sp>
      <p:sp>
        <p:nvSpPr>
          <p:cNvPr id="22534" name="Rectangle 6">
            <a:extLst>
              <a:ext uri="{FF2B5EF4-FFF2-40B4-BE49-F238E27FC236}">
                <a16:creationId xmlns:a16="http://schemas.microsoft.com/office/drawing/2014/main" id="{4B97E6ED-7F8A-A040-86D4-E40B4497E51F}"/>
              </a:ext>
            </a:extLst>
          </p:cNvPr>
          <p:cNvSpPr>
            <a:spLocks noGrp="1" noChangeArrowheads="1"/>
          </p:cNvSpPr>
          <p:nvPr>
            <p:ph type="subTitle" idx="1"/>
          </p:nvPr>
        </p:nvSpPr>
        <p:spPr>
          <a:xfrm>
            <a:off x="533400" y="1905000"/>
            <a:ext cx="11201400" cy="4800600"/>
          </a:xfrm>
        </p:spPr>
        <p:txBody>
          <a:bodyPr rtlCol="0">
            <a:normAutofit lnSpcReduction="10000"/>
          </a:bodyPr>
          <a:lstStyle/>
          <a:p>
            <a:pPr algn="l" eaLnBrk="1" hangingPunct="1">
              <a:lnSpc>
                <a:spcPct val="110000"/>
              </a:lnSpc>
              <a:defRPr/>
            </a:pPr>
            <a:r>
              <a:rPr lang="en-US" sz="4000" dirty="0">
                <a:solidFill>
                  <a:schemeClr val="bg1"/>
                </a:solidFill>
              </a:rPr>
              <a:t>After </a:t>
            </a:r>
            <a:r>
              <a:rPr lang="en-US" sz="4000" b="1" i="1" dirty="0">
                <a:solidFill>
                  <a:srgbClr val="FFC000"/>
                </a:solidFill>
              </a:rPr>
              <a:t>submit</a:t>
            </a:r>
            <a:r>
              <a:rPr lang="en-US" sz="4000" dirty="0">
                <a:solidFill>
                  <a:schemeClr val="bg1"/>
                </a:solidFill>
              </a:rPr>
              <a:t> first appears in Ephesians 5:22 circa AD 360 in </a:t>
            </a:r>
            <a:r>
              <a:rPr lang="en-US" sz="4000" dirty="0">
                <a:solidFill>
                  <a:schemeClr val="bg1"/>
                </a:solidFill>
                <a:latin typeface="Avenir Roman" panose="02000503020000020003" pitchFamily="2" charset="0"/>
                <a:ea typeface="NewJerusalemU" panose="02000000000000000000" pitchFamily="2" charset="-79"/>
                <a:cs typeface="NewJerusalemU" panose="02000000000000000000" pitchFamily="2" charset="-79"/>
              </a:rPr>
              <a:t>Codex Sinaiticus </a:t>
            </a:r>
            <a:r>
              <a:rPr lang="en-US" sz="4000" dirty="0">
                <a:solidFill>
                  <a:schemeClr val="bg1"/>
                </a:solidFill>
                <a:latin typeface="NewJerusalemU" panose="02000000000000000000" pitchFamily="2" charset="-79"/>
                <a:ea typeface="NewJerusalemU" panose="02000000000000000000" pitchFamily="2" charset="-79"/>
                <a:cs typeface="NewJerusalemU" panose="02000000000000000000" pitchFamily="2" charset="-79"/>
              </a:rPr>
              <a:t>(</a:t>
            </a:r>
            <a:r>
              <a:rPr lang="en-US" sz="4800" dirty="0" err="1">
                <a:solidFill>
                  <a:schemeClr val="bg1"/>
                </a:solidFill>
                <a:latin typeface="NewJerusalemU" panose="02000000000000000000" pitchFamily="2" charset="-79"/>
                <a:ea typeface="NewJerusalemU" panose="02000000000000000000" pitchFamily="2" charset="-79"/>
                <a:cs typeface="NewJerusalemU" panose="02000000000000000000" pitchFamily="2" charset="-79"/>
              </a:rPr>
              <a:t>א</a:t>
            </a:r>
            <a:r>
              <a:rPr lang="en-US" sz="4000" dirty="0">
                <a:solidFill>
                  <a:schemeClr val="bg1"/>
                </a:solidFill>
                <a:latin typeface="NewJerusalemU" panose="02000000000000000000" pitchFamily="2" charset="-79"/>
                <a:ea typeface="NewJerusalemU" panose="02000000000000000000" pitchFamily="2" charset="-79"/>
                <a:cs typeface="NewJerusalemU" panose="02000000000000000000" pitchFamily="2" charset="-79"/>
              </a:rPr>
              <a:t>)</a:t>
            </a:r>
            <a:r>
              <a:rPr lang="en-US" sz="4000" dirty="0">
                <a:solidFill>
                  <a:schemeClr val="bg1"/>
                </a:solidFill>
              </a:rPr>
              <a:t> </a:t>
            </a:r>
            <a:r>
              <a:rPr lang="en-US" sz="4000" b="1" dirty="0">
                <a:solidFill>
                  <a:srgbClr val="FFC000"/>
                </a:solidFill>
              </a:rPr>
              <a:t>no</a:t>
            </a:r>
            <a:r>
              <a:rPr lang="en-US" sz="4000" dirty="0">
                <a:solidFill>
                  <a:schemeClr val="bg1"/>
                </a:solidFill>
              </a:rPr>
              <a:t> surviving manuscript ever </a:t>
            </a:r>
            <a:r>
              <a:rPr lang="en-US" sz="4000" b="1" dirty="0">
                <a:solidFill>
                  <a:srgbClr val="FFC000"/>
                </a:solidFill>
              </a:rPr>
              <a:t>removed</a:t>
            </a:r>
            <a:r>
              <a:rPr lang="en-US" sz="4000" dirty="0">
                <a:solidFill>
                  <a:srgbClr val="FFC000"/>
                </a:solidFill>
              </a:rPr>
              <a:t> </a:t>
            </a:r>
            <a:r>
              <a:rPr lang="en-US" sz="4000" b="1" i="1" dirty="0">
                <a:solidFill>
                  <a:srgbClr val="FFC000"/>
                </a:solidFill>
              </a:rPr>
              <a:t>submit</a:t>
            </a:r>
            <a:endParaRPr lang="en-US" sz="4000" b="1" dirty="0">
              <a:solidFill>
                <a:srgbClr val="FFC000"/>
              </a:solidFill>
            </a:endParaRPr>
          </a:p>
          <a:p>
            <a:pPr algn="l" eaLnBrk="1" hangingPunct="1">
              <a:lnSpc>
                <a:spcPct val="110000"/>
              </a:lnSpc>
              <a:defRPr/>
            </a:pPr>
            <a:r>
              <a:rPr lang="en-US" sz="2000" dirty="0">
                <a:solidFill>
                  <a:schemeClr val="bg1"/>
                </a:solidFill>
              </a:rPr>
              <a:t> </a:t>
            </a:r>
          </a:p>
          <a:p>
            <a:pPr algn="l" eaLnBrk="1" hangingPunct="1">
              <a:lnSpc>
                <a:spcPct val="110000"/>
              </a:lnSpc>
              <a:defRPr/>
            </a:pPr>
            <a:r>
              <a:rPr lang="en-US" sz="4000" dirty="0">
                <a:solidFill>
                  <a:schemeClr val="bg1"/>
                </a:solidFill>
              </a:rPr>
              <a:t>Therefore it is not plausible that </a:t>
            </a:r>
            <a:r>
              <a:rPr lang="en-US" sz="4000" b="1" dirty="0">
                <a:solidFill>
                  <a:srgbClr val="FFC000"/>
                </a:solidFill>
              </a:rPr>
              <a:t>submit</a:t>
            </a:r>
            <a:r>
              <a:rPr lang="en-US" sz="4000" dirty="0">
                <a:solidFill>
                  <a:schemeClr val="bg1"/>
                </a:solidFill>
              </a:rPr>
              <a:t> was removed from </a:t>
            </a:r>
            <a:r>
              <a:rPr lang="en-US" sz="4000" b="1" dirty="0">
                <a:solidFill>
                  <a:srgbClr val="FFC000"/>
                </a:solidFill>
              </a:rPr>
              <a:t>all</a:t>
            </a:r>
            <a:r>
              <a:rPr lang="en-US" sz="4000" dirty="0">
                <a:solidFill>
                  <a:schemeClr val="bg1"/>
                </a:solidFill>
              </a:rPr>
              <a:t> the earliest surviving manuscripts</a:t>
            </a:r>
            <a:endParaRPr lang="en-US" altLang="en-US" sz="4000" dirty="0">
              <a:solidFill>
                <a:schemeClr val="bg1"/>
              </a:solidFill>
              <a:effectLst>
                <a:outerShdw blurRad="38100" dist="38100" dir="2700000" algn="tl">
                  <a:srgbClr val="000000"/>
                </a:outerShdw>
              </a:effectLst>
              <a:latin typeface="Times New Roman" panose="02020603050405020304" pitchFamily="18" charset="0"/>
            </a:endParaRPr>
          </a:p>
          <a:p>
            <a:pPr algn="l" eaLnBrk="1" hangingPunct="1">
              <a:lnSpc>
                <a:spcPct val="110000"/>
              </a:lnSpc>
              <a:defRPr/>
            </a:pPr>
            <a:endParaRPr lang="en-US" altLang="en-US" sz="3200" b="1" dirty="0">
              <a:solidFill>
                <a:srgbClr val="FFFF00"/>
              </a:solidFill>
              <a:effectLst>
                <a:outerShdw blurRad="38100" dist="38100" dir="2700000" algn="tl">
                  <a:srgbClr val="000000"/>
                </a:outerShdw>
              </a:effectLst>
              <a:latin typeface="Times New Roman" panose="02020603050405020304" pitchFamily="18" charset="0"/>
            </a:endParaRPr>
          </a:p>
        </p:txBody>
      </p:sp>
    </p:spTree>
    <p:extLst>
      <p:ext uri="{BB962C8B-B14F-4D97-AF65-F5344CB8AC3E}">
        <p14:creationId xmlns:p14="http://schemas.microsoft.com/office/powerpoint/2010/main" val="11586921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3D5582DD-7BAD-254F-860D-AF567B2220B4}"/>
              </a:ext>
            </a:extLst>
          </p:cNvPr>
          <p:cNvSpPr>
            <a:spLocks noGrp="1" noChangeArrowheads="1"/>
          </p:cNvSpPr>
          <p:nvPr>
            <p:ph type="ctrTitle"/>
          </p:nvPr>
        </p:nvSpPr>
        <p:spPr>
          <a:xfrm>
            <a:off x="1524000" y="304800"/>
            <a:ext cx="9144000" cy="1219200"/>
          </a:xfrm>
        </p:spPr>
        <p:txBody>
          <a:bodyPr/>
          <a:lstStyle/>
          <a:p>
            <a:pPr marL="838200" indent="-838200" eaLnBrk="1" hangingPunct="1"/>
            <a:r>
              <a:rPr lang="en-US" altLang="en-US" sz="4000" dirty="0">
                <a:solidFill>
                  <a:schemeClr val="bg1"/>
                </a:solidFill>
              </a:rPr>
              <a:t>“Wives submit to your own husbands”</a:t>
            </a:r>
            <a:r>
              <a:rPr lang="en-US" altLang="en-US" sz="3600" dirty="0">
                <a:solidFill>
                  <a:schemeClr val="bg1"/>
                </a:solidFill>
              </a:rPr>
              <a:t> </a:t>
            </a:r>
            <a:r>
              <a:rPr lang="en-US" altLang="en-US" sz="4000" dirty="0">
                <a:solidFill>
                  <a:schemeClr val="bg1"/>
                </a:solidFill>
              </a:rPr>
              <a:t>Ephesians 5:22</a:t>
            </a:r>
          </a:p>
        </p:txBody>
      </p:sp>
      <p:sp>
        <p:nvSpPr>
          <p:cNvPr id="22534" name="Rectangle 6">
            <a:extLst>
              <a:ext uri="{FF2B5EF4-FFF2-40B4-BE49-F238E27FC236}">
                <a16:creationId xmlns:a16="http://schemas.microsoft.com/office/drawing/2014/main" id="{4B97E6ED-7F8A-A040-86D4-E40B4497E51F}"/>
              </a:ext>
            </a:extLst>
          </p:cNvPr>
          <p:cNvSpPr>
            <a:spLocks noGrp="1" noChangeArrowheads="1"/>
          </p:cNvSpPr>
          <p:nvPr>
            <p:ph type="subTitle" idx="1"/>
          </p:nvPr>
        </p:nvSpPr>
        <p:spPr>
          <a:xfrm>
            <a:off x="533400" y="1905000"/>
            <a:ext cx="11201400" cy="4800600"/>
          </a:xfrm>
        </p:spPr>
        <p:txBody>
          <a:bodyPr rtlCol="0">
            <a:normAutofit/>
          </a:bodyPr>
          <a:lstStyle/>
          <a:p>
            <a:pPr algn="l" eaLnBrk="1" hangingPunct="1">
              <a:lnSpc>
                <a:spcPct val="110000"/>
              </a:lnSpc>
              <a:defRPr/>
            </a:pPr>
            <a:r>
              <a:rPr lang="en-US" sz="3600" b="1" dirty="0">
                <a:solidFill>
                  <a:srgbClr val="FFC000"/>
                </a:solidFill>
              </a:rPr>
              <a:t>Christ is the model for all believers </a:t>
            </a:r>
            <a:r>
              <a:rPr lang="en-US" sz="3600" dirty="0">
                <a:solidFill>
                  <a:schemeClr val="bg1"/>
                </a:solidFill>
              </a:rPr>
              <a:t>in giving himself 	up for us Ephesians 5:1–2</a:t>
            </a:r>
          </a:p>
          <a:p>
            <a:pPr algn="l" eaLnBrk="1" hangingPunct="1">
              <a:lnSpc>
                <a:spcPct val="110000"/>
              </a:lnSpc>
              <a:defRPr/>
            </a:pPr>
            <a:endParaRPr lang="en-US" sz="1200" dirty="0">
              <a:solidFill>
                <a:schemeClr val="bg1"/>
              </a:solidFill>
            </a:endParaRPr>
          </a:p>
          <a:p>
            <a:pPr algn="l" eaLnBrk="1" hangingPunct="1">
              <a:lnSpc>
                <a:spcPct val="110000"/>
              </a:lnSpc>
              <a:defRPr/>
            </a:pPr>
            <a:r>
              <a:rPr lang="en-US" sz="3600" dirty="0">
                <a:solidFill>
                  <a:schemeClr val="bg1"/>
                </a:solidFill>
              </a:rPr>
              <a:t>Ephesians 4:16 explains that Christ as “head” is the 	</a:t>
            </a:r>
            <a:r>
              <a:rPr lang="en-US" sz="3600" b="1" dirty="0">
                <a:solidFill>
                  <a:srgbClr val="FFC000"/>
                </a:solidFill>
              </a:rPr>
              <a:t>source</a:t>
            </a:r>
            <a:r>
              <a:rPr lang="en-US" sz="3600" dirty="0">
                <a:solidFill>
                  <a:schemeClr val="bg1"/>
                </a:solidFill>
              </a:rPr>
              <a:t> of the body’s growth</a:t>
            </a:r>
          </a:p>
          <a:p>
            <a:pPr algn="l" eaLnBrk="1" hangingPunct="1">
              <a:lnSpc>
                <a:spcPct val="110000"/>
              </a:lnSpc>
              <a:defRPr/>
            </a:pPr>
            <a:endParaRPr lang="en-US" altLang="en-US" sz="1200" dirty="0">
              <a:solidFill>
                <a:schemeClr val="bg1"/>
              </a:solidFill>
              <a:effectLst>
                <a:outerShdw blurRad="38100" dist="38100" dir="2700000" algn="tl">
                  <a:srgbClr val="000000"/>
                </a:outerShdw>
              </a:effectLst>
              <a:latin typeface="Times New Roman" panose="02020603050405020304" pitchFamily="18" charset="0"/>
            </a:endParaRPr>
          </a:p>
          <a:p>
            <a:pPr algn="l" eaLnBrk="1" hangingPunct="1">
              <a:lnSpc>
                <a:spcPct val="110000"/>
              </a:lnSpc>
              <a:defRPr/>
            </a:pPr>
            <a:r>
              <a:rPr lang="en-US" sz="3600" dirty="0">
                <a:solidFill>
                  <a:schemeClr val="bg1"/>
                </a:solidFill>
              </a:rPr>
              <a:t>Ephesians</a:t>
            </a:r>
            <a:r>
              <a:rPr lang="en-US" sz="3600" b="1" dirty="0">
                <a:solidFill>
                  <a:schemeClr val="bg1"/>
                </a:solidFill>
              </a:rPr>
              <a:t> </a:t>
            </a:r>
            <a:r>
              <a:rPr lang="en-US" sz="3600" dirty="0">
                <a:solidFill>
                  <a:schemeClr val="bg1"/>
                </a:solidFill>
              </a:rPr>
              <a:t>5:23 : “Christ </a:t>
            </a:r>
            <a:r>
              <a:rPr lang="en-US" sz="3600" b="1" dirty="0">
                <a:solidFill>
                  <a:srgbClr val="FFC000"/>
                </a:solidFill>
              </a:rPr>
              <a:t>head</a:t>
            </a:r>
            <a:r>
              <a:rPr lang="en-US" sz="3600" dirty="0">
                <a:solidFill>
                  <a:schemeClr val="bg1"/>
                </a:solidFill>
              </a:rPr>
              <a:t> of the church, </a:t>
            </a:r>
          </a:p>
          <a:p>
            <a:pPr algn="l" eaLnBrk="1" hangingPunct="1">
              <a:lnSpc>
                <a:spcPct val="110000"/>
              </a:lnSpc>
              <a:defRPr/>
            </a:pPr>
            <a:r>
              <a:rPr lang="en-US" sz="3600" b="1" dirty="0">
                <a:solidFill>
                  <a:srgbClr val="FFC000"/>
                </a:solidFill>
              </a:rPr>
              <a:t>Apposition</a:t>
            </a:r>
            <a:r>
              <a:rPr lang="en-US" sz="3600" dirty="0">
                <a:solidFill>
                  <a:schemeClr val="bg1"/>
                </a:solidFill>
              </a:rPr>
              <a:t>       	  he </a:t>
            </a:r>
            <a:r>
              <a:rPr lang="en-US" sz="3600" b="1" dirty="0">
                <a:solidFill>
                  <a:srgbClr val="FFC000"/>
                </a:solidFill>
              </a:rPr>
              <a:t>savior</a:t>
            </a:r>
            <a:r>
              <a:rPr lang="en-US" sz="3600" dirty="0">
                <a:solidFill>
                  <a:schemeClr val="bg1"/>
                </a:solidFill>
              </a:rPr>
              <a:t> of the body”</a:t>
            </a:r>
            <a:endParaRPr lang="en-US" altLang="en-US" sz="3600" dirty="0">
              <a:solidFill>
                <a:schemeClr val="bg1"/>
              </a:solidFill>
              <a:effectLst>
                <a:outerShdw blurRad="38100" dist="38100" dir="2700000" algn="tl">
                  <a:srgbClr val="000000"/>
                </a:outerShdw>
              </a:effectLst>
              <a:latin typeface="Times New Roman" panose="02020603050405020304" pitchFamily="18" charset="0"/>
            </a:endParaRPr>
          </a:p>
        </p:txBody>
      </p:sp>
    </p:spTree>
    <p:extLst>
      <p:ext uri="{BB962C8B-B14F-4D97-AF65-F5344CB8AC3E}">
        <p14:creationId xmlns:p14="http://schemas.microsoft.com/office/powerpoint/2010/main" val="2001091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363ADBFF-EE17-F146-A223-D21DB1EC9C93}"/>
              </a:ext>
            </a:extLst>
          </p:cNvPr>
          <p:cNvSpPr>
            <a:spLocks noGrp="1" noChangeArrowheads="1"/>
          </p:cNvSpPr>
          <p:nvPr>
            <p:ph type="ctrTitle"/>
          </p:nvPr>
        </p:nvSpPr>
        <p:spPr>
          <a:xfrm>
            <a:off x="1905000" y="304800"/>
            <a:ext cx="8382000" cy="1219200"/>
          </a:xfrm>
        </p:spPr>
        <p:txBody>
          <a:bodyPr rtlCol="0">
            <a:normAutofit fontScale="90000"/>
          </a:bodyPr>
          <a:lstStyle/>
          <a:p>
            <a:pPr marL="838200" indent="-838200" eaLnBrk="1" fontAlgn="auto" hangingPunct="1">
              <a:spcAft>
                <a:spcPts val="0"/>
              </a:spcAft>
              <a:defRPr/>
            </a:pPr>
            <a:r>
              <a:rPr lang="en-US" dirty="0">
                <a:solidFill>
                  <a:schemeClr val="bg1"/>
                </a:solidFill>
              </a:rPr>
              <a:t>Theodore of </a:t>
            </a:r>
            <a:r>
              <a:rPr lang="en-US" dirty="0" err="1">
                <a:solidFill>
                  <a:schemeClr val="bg1"/>
                </a:solidFill>
              </a:rPr>
              <a:t>Mopsuestia</a:t>
            </a:r>
            <a:r>
              <a:rPr lang="en-US" dirty="0">
                <a:solidFill>
                  <a:schemeClr val="bg1"/>
                </a:solidFill>
              </a:rPr>
              <a:t> </a:t>
            </a:r>
            <a:endParaRPr lang="en-US" altLang="en-US" dirty="0">
              <a:solidFill>
                <a:schemeClr val="bg1"/>
              </a:solidFill>
              <a:effectLst>
                <a:outerShdw blurRad="38100" dist="38100" dir="2700000" algn="tl">
                  <a:srgbClr val="000000"/>
                </a:outerShdw>
              </a:effectLst>
            </a:endParaRPr>
          </a:p>
        </p:txBody>
      </p:sp>
      <p:sp>
        <p:nvSpPr>
          <p:cNvPr id="91139" name="Rectangle 3">
            <a:extLst>
              <a:ext uri="{FF2B5EF4-FFF2-40B4-BE49-F238E27FC236}">
                <a16:creationId xmlns:a16="http://schemas.microsoft.com/office/drawing/2014/main" id="{AF306972-17CA-4C4C-9E26-C9FA6BF041EF}"/>
              </a:ext>
            </a:extLst>
          </p:cNvPr>
          <p:cNvSpPr>
            <a:spLocks noGrp="1" noChangeArrowheads="1"/>
          </p:cNvSpPr>
          <p:nvPr>
            <p:ph type="subTitle" idx="1"/>
          </p:nvPr>
        </p:nvSpPr>
        <p:spPr>
          <a:xfrm>
            <a:off x="1295400" y="1676400"/>
            <a:ext cx="9753600" cy="4876800"/>
          </a:xfrm>
        </p:spPr>
        <p:txBody>
          <a:bodyPr rtlCol="0">
            <a:noAutofit/>
          </a:bodyPr>
          <a:lstStyle/>
          <a:p>
            <a:pPr eaLnBrk="1" fontAlgn="auto" hangingPunct="1">
              <a:lnSpc>
                <a:spcPct val="120000"/>
              </a:lnSpc>
              <a:spcAft>
                <a:spcPts val="0"/>
              </a:spcAft>
              <a:defRPr/>
            </a:pPr>
            <a:r>
              <a:rPr lang="en-US" i="1" dirty="0">
                <a:solidFill>
                  <a:schemeClr val="bg1"/>
                </a:solidFill>
              </a:rPr>
              <a:t>Commentary on 1 Corinthians</a:t>
            </a:r>
            <a:r>
              <a:rPr lang="en-US" dirty="0">
                <a:solidFill>
                  <a:schemeClr val="bg1"/>
                </a:solidFill>
              </a:rPr>
              <a:t> 11:3 </a:t>
            </a:r>
          </a:p>
          <a:p>
            <a:pPr eaLnBrk="1" fontAlgn="auto" hangingPunct="1">
              <a:lnSpc>
                <a:spcPct val="150000"/>
              </a:lnSpc>
              <a:spcAft>
                <a:spcPts val="0"/>
              </a:spcAft>
              <a:defRPr/>
            </a:pPr>
            <a:r>
              <a:rPr lang="en-US" sz="2800" dirty="0">
                <a:solidFill>
                  <a:schemeClr val="bg1"/>
                </a:solidFill>
              </a:rPr>
              <a:t>we regard Adam </a:t>
            </a:r>
            <a:r>
              <a:rPr lang="en-US" sz="2800" b="1" dirty="0">
                <a:solidFill>
                  <a:srgbClr val="FFC000"/>
                </a:solidFill>
              </a:rPr>
              <a:t>head</a:t>
            </a:r>
            <a:r>
              <a:rPr lang="en-US" sz="2800" b="1" dirty="0">
                <a:solidFill>
                  <a:schemeClr val="bg1"/>
                </a:solidFill>
              </a:rPr>
              <a:t> (</a:t>
            </a:r>
            <a:r>
              <a:rPr lang="en-US" sz="2800" b="1" dirty="0" err="1">
                <a:solidFill>
                  <a:srgbClr val="FFC000"/>
                </a:solidFill>
              </a:rPr>
              <a:t>kephal</a:t>
            </a:r>
            <a:r>
              <a:rPr lang="en-US" sz="2800" dirty="0" err="1">
                <a:solidFill>
                  <a:srgbClr val="FFC000"/>
                </a:solidFill>
                <a:latin typeface="Arial" panose="020B0604020202020204" pitchFamily="34" charset="0"/>
                <a:cs typeface="Arial" panose="020B0604020202020204" pitchFamily="34" charset="0"/>
              </a:rPr>
              <a:t>e</a:t>
            </a:r>
            <a:r>
              <a:rPr lang="en-US" sz="2800" dirty="0">
                <a:solidFill>
                  <a:schemeClr val="bg1"/>
                </a:solidFill>
                <a:latin typeface="Arial" panose="020B0604020202020204" pitchFamily="34" charset="0"/>
                <a:cs typeface="Arial" panose="020B0604020202020204" pitchFamily="34" charset="0"/>
              </a:rPr>
              <a:t>̄</a:t>
            </a:r>
            <a:r>
              <a:rPr lang="en-US" sz="2800" dirty="0">
                <a:solidFill>
                  <a:schemeClr val="bg1"/>
                </a:solidFill>
              </a:rPr>
              <a:t>),                                         </a:t>
            </a:r>
            <a:r>
              <a:rPr lang="en-US" sz="2800" b="1" dirty="0">
                <a:solidFill>
                  <a:srgbClr val="FFC000"/>
                </a:solidFill>
              </a:rPr>
              <a:t>from</a:t>
            </a:r>
            <a:r>
              <a:rPr lang="en-US" sz="2800" dirty="0">
                <a:solidFill>
                  <a:schemeClr val="bg1"/>
                </a:solidFill>
              </a:rPr>
              <a:t> whom we have </a:t>
            </a:r>
            <a:r>
              <a:rPr lang="en-US" sz="2800" b="1" dirty="0">
                <a:solidFill>
                  <a:srgbClr val="FFC000"/>
                </a:solidFill>
              </a:rPr>
              <a:t>received existence</a:t>
            </a:r>
            <a:r>
              <a:rPr lang="en-US" sz="2800" dirty="0">
                <a:solidFill>
                  <a:schemeClr val="bg1"/>
                </a:solidFill>
              </a:rPr>
              <a:t> … </a:t>
            </a:r>
          </a:p>
          <a:p>
            <a:pPr eaLnBrk="1" fontAlgn="auto" hangingPunct="1">
              <a:lnSpc>
                <a:spcPct val="150000"/>
              </a:lnSpc>
              <a:spcAft>
                <a:spcPts val="0"/>
              </a:spcAft>
              <a:defRPr/>
            </a:pPr>
            <a:r>
              <a:rPr lang="en-US" sz="2800" dirty="0">
                <a:solidFill>
                  <a:schemeClr val="bg1"/>
                </a:solidFill>
              </a:rPr>
              <a:t>we regard Christ </a:t>
            </a:r>
            <a:r>
              <a:rPr lang="en-US" sz="2800" b="1" dirty="0">
                <a:solidFill>
                  <a:srgbClr val="FFC000"/>
                </a:solidFill>
              </a:rPr>
              <a:t>head</a:t>
            </a:r>
            <a:r>
              <a:rPr lang="en-US" sz="2800" b="1" dirty="0">
                <a:solidFill>
                  <a:schemeClr val="bg1"/>
                </a:solidFill>
              </a:rPr>
              <a:t> (</a:t>
            </a:r>
            <a:r>
              <a:rPr lang="en-US" sz="2800" b="1" dirty="0" err="1">
                <a:solidFill>
                  <a:srgbClr val="FFC000"/>
                </a:solidFill>
              </a:rPr>
              <a:t>kephal</a:t>
            </a:r>
            <a:r>
              <a:rPr lang="en-US" sz="2800" dirty="0" err="1">
                <a:solidFill>
                  <a:srgbClr val="FFC000"/>
                </a:solidFill>
                <a:latin typeface="Arial" panose="020B0604020202020204" pitchFamily="34" charset="0"/>
                <a:cs typeface="Arial" panose="020B0604020202020204" pitchFamily="34" charset="0"/>
              </a:rPr>
              <a:t>e</a:t>
            </a:r>
            <a:r>
              <a:rPr lang="en-US" sz="2800" dirty="0">
                <a:solidFill>
                  <a:schemeClr val="bg1"/>
                </a:solidFill>
                <a:latin typeface="Arial" panose="020B0604020202020204" pitchFamily="34" charset="0"/>
                <a:cs typeface="Arial" panose="020B0604020202020204" pitchFamily="34" charset="0"/>
              </a:rPr>
              <a:t>̄</a:t>
            </a:r>
            <a:r>
              <a:rPr lang="en-US" sz="2800" dirty="0">
                <a:solidFill>
                  <a:schemeClr val="bg1"/>
                </a:solidFill>
              </a:rPr>
              <a:t>),                                           </a:t>
            </a:r>
            <a:r>
              <a:rPr lang="en-US" sz="2800" b="1" dirty="0">
                <a:solidFill>
                  <a:srgbClr val="FFC000"/>
                </a:solidFill>
              </a:rPr>
              <a:t>from</a:t>
            </a:r>
            <a:r>
              <a:rPr lang="en-US" sz="2800" dirty="0">
                <a:solidFill>
                  <a:schemeClr val="bg1"/>
                </a:solidFill>
              </a:rPr>
              <a:t> whom we have existence free from suffering</a:t>
            </a:r>
          </a:p>
          <a:p>
            <a:pPr eaLnBrk="1" fontAlgn="auto" hangingPunct="1">
              <a:lnSpc>
                <a:spcPct val="150000"/>
              </a:lnSpc>
              <a:spcAft>
                <a:spcPts val="0"/>
              </a:spcAft>
              <a:defRPr/>
            </a:pPr>
            <a:r>
              <a:rPr lang="en-US" sz="2800" dirty="0">
                <a:solidFill>
                  <a:schemeClr val="bg1"/>
                </a:solidFill>
              </a:rPr>
              <a:t>He speaks similarly of the woman from the man,                  </a:t>
            </a:r>
            <a:r>
              <a:rPr lang="en-US" sz="2800" dirty="0">
                <a:solidFill>
                  <a:srgbClr val="FFC000"/>
                </a:solidFill>
              </a:rPr>
              <a:t>since</a:t>
            </a:r>
            <a:r>
              <a:rPr lang="en-US" sz="2800" dirty="0">
                <a:solidFill>
                  <a:schemeClr val="bg1"/>
                </a:solidFill>
              </a:rPr>
              <a:t> she has </a:t>
            </a:r>
            <a:r>
              <a:rPr lang="en-US" sz="2800" dirty="0">
                <a:solidFill>
                  <a:srgbClr val="FFC000"/>
                </a:solidFill>
              </a:rPr>
              <a:t>received existence from </a:t>
            </a:r>
            <a:r>
              <a:rPr lang="en-US" sz="2800" dirty="0">
                <a:solidFill>
                  <a:schemeClr val="bg1"/>
                </a:solidFill>
              </a:rPr>
              <a:t>him </a:t>
            </a:r>
          </a:p>
        </p:txBody>
      </p:sp>
    </p:spTree>
    <p:extLst>
      <p:ext uri="{BB962C8B-B14F-4D97-AF65-F5344CB8AC3E}">
        <p14:creationId xmlns:p14="http://schemas.microsoft.com/office/powerpoint/2010/main" val="3827889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363ADBFF-EE17-F146-A223-D21DB1EC9C93}"/>
              </a:ext>
            </a:extLst>
          </p:cNvPr>
          <p:cNvSpPr>
            <a:spLocks noGrp="1" noChangeArrowheads="1"/>
          </p:cNvSpPr>
          <p:nvPr>
            <p:ph type="ctrTitle"/>
          </p:nvPr>
        </p:nvSpPr>
        <p:spPr>
          <a:xfrm>
            <a:off x="1905000" y="304800"/>
            <a:ext cx="8382000" cy="1219200"/>
          </a:xfrm>
        </p:spPr>
        <p:txBody>
          <a:bodyPr rtlCol="0">
            <a:normAutofit/>
          </a:bodyPr>
          <a:lstStyle/>
          <a:p>
            <a:pPr marL="838200" indent="-838200" eaLnBrk="1" fontAlgn="auto" hangingPunct="1">
              <a:spcAft>
                <a:spcPts val="0"/>
              </a:spcAft>
              <a:defRPr/>
            </a:pPr>
            <a:r>
              <a:rPr lang="en-US" dirty="0">
                <a:solidFill>
                  <a:schemeClr val="bg1"/>
                </a:solidFill>
              </a:rPr>
              <a:t>Athanasius</a:t>
            </a:r>
            <a:endParaRPr lang="en-US" altLang="en-US" dirty="0">
              <a:solidFill>
                <a:schemeClr val="bg1"/>
              </a:solidFill>
              <a:effectLst>
                <a:outerShdw blurRad="38100" dist="38100" dir="2700000" algn="tl">
                  <a:srgbClr val="000000"/>
                </a:outerShdw>
              </a:effectLst>
            </a:endParaRPr>
          </a:p>
        </p:txBody>
      </p:sp>
      <p:sp>
        <p:nvSpPr>
          <p:cNvPr id="91139" name="Rectangle 3">
            <a:extLst>
              <a:ext uri="{FF2B5EF4-FFF2-40B4-BE49-F238E27FC236}">
                <a16:creationId xmlns:a16="http://schemas.microsoft.com/office/drawing/2014/main" id="{AF306972-17CA-4C4C-9E26-C9FA6BF041EF}"/>
              </a:ext>
            </a:extLst>
          </p:cNvPr>
          <p:cNvSpPr>
            <a:spLocks noGrp="1" noChangeArrowheads="1"/>
          </p:cNvSpPr>
          <p:nvPr>
            <p:ph type="subTitle" idx="1"/>
          </p:nvPr>
        </p:nvSpPr>
        <p:spPr>
          <a:xfrm>
            <a:off x="1066800" y="1676400"/>
            <a:ext cx="10210800" cy="4876800"/>
          </a:xfrm>
        </p:spPr>
        <p:txBody>
          <a:bodyPr rtlCol="0">
            <a:noAutofit/>
          </a:bodyPr>
          <a:lstStyle/>
          <a:p>
            <a:pPr eaLnBrk="1" fontAlgn="auto" hangingPunct="1">
              <a:lnSpc>
                <a:spcPct val="120000"/>
              </a:lnSpc>
              <a:spcAft>
                <a:spcPts val="0"/>
              </a:spcAft>
              <a:defRPr/>
            </a:pPr>
            <a:r>
              <a:rPr lang="en-US" i="1" dirty="0" err="1">
                <a:solidFill>
                  <a:schemeClr val="bg1"/>
                </a:solidFill>
              </a:rPr>
              <a:t>Symb</a:t>
            </a:r>
            <a:r>
              <a:rPr lang="en-US" i="1" dirty="0">
                <a:solidFill>
                  <a:schemeClr val="bg1"/>
                </a:solidFill>
              </a:rPr>
              <a:t>. </a:t>
            </a:r>
            <a:r>
              <a:rPr lang="en-US" i="1" dirty="0" err="1">
                <a:solidFill>
                  <a:schemeClr val="bg1"/>
                </a:solidFill>
              </a:rPr>
              <a:t>Sirm</a:t>
            </a:r>
            <a:r>
              <a:rPr lang="en-US" i="1" dirty="0">
                <a:solidFill>
                  <a:schemeClr val="bg1"/>
                </a:solidFill>
              </a:rPr>
              <a:t>.</a:t>
            </a:r>
            <a:r>
              <a:rPr lang="en-US" dirty="0">
                <a:solidFill>
                  <a:schemeClr val="bg1"/>
                </a:solidFill>
              </a:rPr>
              <a:t> 1 </a:t>
            </a:r>
            <a:r>
              <a:rPr lang="en-US" i="1" dirty="0" err="1">
                <a:solidFill>
                  <a:schemeClr val="bg1"/>
                </a:solidFill>
              </a:rPr>
              <a:t>anath</a:t>
            </a:r>
            <a:r>
              <a:rPr lang="en-US" dirty="0">
                <a:solidFill>
                  <a:schemeClr val="bg1"/>
                </a:solidFill>
              </a:rPr>
              <a:t>. 26 (PG 26:740B) </a:t>
            </a:r>
          </a:p>
          <a:p>
            <a:pPr eaLnBrk="1" fontAlgn="auto" hangingPunct="1">
              <a:lnSpc>
                <a:spcPct val="150000"/>
              </a:lnSpc>
              <a:spcAft>
                <a:spcPts val="0"/>
              </a:spcAft>
              <a:defRPr/>
            </a:pPr>
            <a:r>
              <a:rPr lang="en-US" sz="2800" dirty="0">
                <a:solidFill>
                  <a:schemeClr val="bg1"/>
                </a:solidFill>
              </a:rPr>
              <a:t>For the </a:t>
            </a:r>
            <a:r>
              <a:rPr lang="en-US" sz="2800" b="1" dirty="0">
                <a:solidFill>
                  <a:srgbClr val="FFC000"/>
                </a:solidFill>
              </a:rPr>
              <a:t>head</a:t>
            </a:r>
            <a:r>
              <a:rPr lang="en-US" sz="2800" b="1" dirty="0">
                <a:solidFill>
                  <a:schemeClr val="bg1"/>
                </a:solidFill>
              </a:rPr>
              <a:t> (</a:t>
            </a:r>
            <a:r>
              <a:rPr lang="en-US" sz="2800" b="1" dirty="0" err="1">
                <a:solidFill>
                  <a:srgbClr val="FFC000"/>
                </a:solidFill>
              </a:rPr>
              <a:t>kephal</a:t>
            </a:r>
            <a:r>
              <a:rPr lang="en-US" sz="2800" dirty="0" err="1">
                <a:solidFill>
                  <a:srgbClr val="FFC000"/>
                </a:solidFill>
                <a:latin typeface="Arial" panose="020B0604020202020204" pitchFamily="34" charset="0"/>
                <a:cs typeface="Arial" panose="020B0604020202020204" pitchFamily="34" charset="0"/>
              </a:rPr>
              <a:t>e</a:t>
            </a:r>
            <a:r>
              <a:rPr lang="en-US" sz="2800" dirty="0">
                <a:solidFill>
                  <a:schemeClr val="bg1"/>
                </a:solidFill>
                <a:latin typeface="Arial" panose="020B0604020202020204" pitchFamily="34" charset="0"/>
                <a:cs typeface="Arial" panose="020B0604020202020204" pitchFamily="34" charset="0"/>
              </a:rPr>
              <a:t>̄</a:t>
            </a:r>
            <a:r>
              <a:rPr lang="en-US" sz="2800" dirty="0">
                <a:solidFill>
                  <a:schemeClr val="bg1"/>
                </a:solidFill>
              </a:rPr>
              <a:t>), which is the </a:t>
            </a:r>
            <a:r>
              <a:rPr lang="en-US" sz="2800" b="1" dirty="0">
                <a:solidFill>
                  <a:srgbClr val="FFC000"/>
                </a:solidFill>
              </a:rPr>
              <a:t>source</a:t>
            </a:r>
            <a:r>
              <a:rPr lang="en-US" sz="2800" dirty="0">
                <a:solidFill>
                  <a:schemeClr val="bg1"/>
                </a:solidFill>
              </a:rPr>
              <a:t> (</a:t>
            </a:r>
            <a:r>
              <a:rPr lang="en-US" sz="2800" b="1" dirty="0" err="1">
                <a:solidFill>
                  <a:srgbClr val="FFC000"/>
                </a:solidFill>
              </a:rPr>
              <a:t>arch</a:t>
            </a:r>
            <a:r>
              <a:rPr lang="en-US" sz="2800" dirty="0" err="1">
                <a:solidFill>
                  <a:srgbClr val="FFC000"/>
                </a:solidFill>
                <a:latin typeface="Arial" panose="020B0604020202020204" pitchFamily="34" charset="0"/>
                <a:cs typeface="Arial" panose="020B0604020202020204" pitchFamily="34" charset="0"/>
              </a:rPr>
              <a:t>e</a:t>
            </a:r>
            <a:r>
              <a:rPr lang="en-US" sz="2800" dirty="0">
                <a:solidFill>
                  <a:schemeClr val="bg1"/>
                </a:solidFill>
                <a:latin typeface="Arial" panose="020B0604020202020204" pitchFamily="34" charset="0"/>
                <a:cs typeface="Arial" panose="020B0604020202020204" pitchFamily="34" charset="0"/>
              </a:rPr>
              <a:t>̄</a:t>
            </a:r>
            <a:r>
              <a:rPr lang="en-US" sz="2800" dirty="0">
                <a:solidFill>
                  <a:schemeClr val="bg1"/>
                </a:solidFill>
              </a:rPr>
              <a:t>) of all things, is the Son </a:t>
            </a:r>
          </a:p>
          <a:p>
            <a:pPr eaLnBrk="1" fontAlgn="auto" hangingPunct="1">
              <a:lnSpc>
                <a:spcPct val="150000"/>
              </a:lnSpc>
              <a:spcAft>
                <a:spcPts val="0"/>
              </a:spcAft>
              <a:defRPr/>
            </a:pPr>
            <a:r>
              <a:rPr lang="en-US" sz="2800" dirty="0">
                <a:solidFill>
                  <a:schemeClr val="bg1"/>
                </a:solidFill>
              </a:rPr>
              <a:t>and the </a:t>
            </a:r>
            <a:r>
              <a:rPr lang="en-US" sz="2800" b="1" dirty="0">
                <a:solidFill>
                  <a:srgbClr val="FFC000"/>
                </a:solidFill>
              </a:rPr>
              <a:t>head</a:t>
            </a:r>
            <a:r>
              <a:rPr lang="en-US" sz="2800" b="1" dirty="0">
                <a:solidFill>
                  <a:schemeClr val="bg1"/>
                </a:solidFill>
              </a:rPr>
              <a:t> (</a:t>
            </a:r>
            <a:r>
              <a:rPr lang="en-US" sz="2800" b="1" dirty="0" err="1">
                <a:solidFill>
                  <a:srgbClr val="FFC000"/>
                </a:solidFill>
              </a:rPr>
              <a:t>kephal</a:t>
            </a:r>
            <a:r>
              <a:rPr lang="en-US" sz="2800" dirty="0" err="1">
                <a:solidFill>
                  <a:srgbClr val="FFC000"/>
                </a:solidFill>
                <a:latin typeface="Arial" panose="020B0604020202020204" pitchFamily="34" charset="0"/>
                <a:cs typeface="Arial" panose="020B0604020202020204" pitchFamily="34" charset="0"/>
              </a:rPr>
              <a:t>e</a:t>
            </a:r>
            <a:r>
              <a:rPr lang="en-US" sz="2800" dirty="0">
                <a:solidFill>
                  <a:schemeClr val="bg1"/>
                </a:solidFill>
                <a:latin typeface="Arial" panose="020B0604020202020204" pitchFamily="34" charset="0"/>
                <a:cs typeface="Arial" panose="020B0604020202020204" pitchFamily="34" charset="0"/>
              </a:rPr>
              <a:t>̄</a:t>
            </a:r>
            <a:r>
              <a:rPr lang="en-US" sz="2800" dirty="0">
                <a:solidFill>
                  <a:schemeClr val="bg1"/>
                </a:solidFill>
              </a:rPr>
              <a:t>), which is the </a:t>
            </a:r>
            <a:r>
              <a:rPr lang="en-US" sz="2800" b="1" dirty="0">
                <a:solidFill>
                  <a:srgbClr val="FFC000"/>
                </a:solidFill>
              </a:rPr>
              <a:t>source</a:t>
            </a:r>
            <a:r>
              <a:rPr lang="en-US" sz="2800" dirty="0">
                <a:solidFill>
                  <a:schemeClr val="bg1"/>
                </a:solidFill>
              </a:rPr>
              <a:t> (</a:t>
            </a:r>
            <a:r>
              <a:rPr lang="en-US" sz="2800" b="1" dirty="0" err="1">
                <a:solidFill>
                  <a:srgbClr val="FFC000"/>
                </a:solidFill>
              </a:rPr>
              <a:t>arch</a:t>
            </a:r>
            <a:r>
              <a:rPr lang="en-US" sz="2800" dirty="0" err="1">
                <a:solidFill>
                  <a:srgbClr val="FFC000"/>
                </a:solidFill>
                <a:latin typeface="Arial" panose="020B0604020202020204" pitchFamily="34" charset="0"/>
                <a:cs typeface="Arial" panose="020B0604020202020204" pitchFamily="34" charset="0"/>
              </a:rPr>
              <a:t>e</a:t>
            </a:r>
            <a:r>
              <a:rPr lang="en-US" sz="2800" dirty="0">
                <a:solidFill>
                  <a:schemeClr val="bg1"/>
                </a:solidFill>
                <a:latin typeface="Arial" panose="020B0604020202020204" pitchFamily="34" charset="0"/>
                <a:cs typeface="Arial" panose="020B0604020202020204" pitchFamily="34" charset="0"/>
              </a:rPr>
              <a:t>̄</a:t>
            </a:r>
            <a:r>
              <a:rPr lang="en-US" sz="2800" dirty="0">
                <a:solidFill>
                  <a:schemeClr val="bg1"/>
                </a:solidFill>
              </a:rPr>
              <a:t>) of Christ    is God; for thus </a:t>
            </a:r>
          </a:p>
          <a:p>
            <a:pPr eaLnBrk="1" fontAlgn="auto" hangingPunct="1">
              <a:lnSpc>
                <a:spcPct val="150000"/>
              </a:lnSpc>
              <a:spcAft>
                <a:spcPts val="0"/>
              </a:spcAft>
              <a:defRPr/>
            </a:pPr>
            <a:r>
              <a:rPr lang="en-US" sz="2800" dirty="0">
                <a:solidFill>
                  <a:schemeClr val="bg1"/>
                </a:solidFill>
              </a:rPr>
              <a:t>we reverently lift up all things to the One without beginning, the </a:t>
            </a:r>
            <a:r>
              <a:rPr lang="en-US" sz="2800" b="1" dirty="0">
                <a:solidFill>
                  <a:srgbClr val="FFC000"/>
                </a:solidFill>
              </a:rPr>
              <a:t>source</a:t>
            </a:r>
            <a:r>
              <a:rPr lang="en-US" sz="2800" dirty="0">
                <a:solidFill>
                  <a:schemeClr val="bg1"/>
                </a:solidFill>
              </a:rPr>
              <a:t> (</a:t>
            </a:r>
            <a:r>
              <a:rPr lang="en-US" sz="2800" b="1" dirty="0" err="1">
                <a:solidFill>
                  <a:srgbClr val="FFC000"/>
                </a:solidFill>
              </a:rPr>
              <a:t>arch</a:t>
            </a:r>
            <a:r>
              <a:rPr lang="en-US" sz="2800" dirty="0" err="1">
                <a:solidFill>
                  <a:srgbClr val="FFC000"/>
                </a:solidFill>
                <a:latin typeface="Arial" panose="020B0604020202020204" pitchFamily="34" charset="0"/>
                <a:cs typeface="Arial" panose="020B0604020202020204" pitchFamily="34" charset="0"/>
              </a:rPr>
              <a:t>e</a:t>
            </a:r>
            <a:r>
              <a:rPr lang="en-US" sz="2800" dirty="0">
                <a:solidFill>
                  <a:schemeClr val="bg1"/>
                </a:solidFill>
                <a:latin typeface="Arial" panose="020B0604020202020204" pitchFamily="34" charset="0"/>
                <a:cs typeface="Arial" panose="020B0604020202020204" pitchFamily="34" charset="0"/>
              </a:rPr>
              <a:t>̄</a:t>
            </a:r>
            <a:r>
              <a:rPr lang="en-US" sz="2800" dirty="0">
                <a:solidFill>
                  <a:schemeClr val="bg1"/>
                </a:solidFill>
              </a:rPr>
              <a:t>) of everything that </a:t>
            </a:r>
            <a:r>
              <a:rPr lang="en-US" sz="2800" b="1" dirty="0">
                <a:solidFill>
                  <a:srgbClr val="FFC000"/>
                </a:solidFill>
              </a:rPr>
              <a:t>exists through</a:t>
            </a:r>
            <a:r>
              <a:rPr lang="en-US" sz="2800" dirty="0">
                <a:solidFill>
                  <a:srgbClr val="FFC000"/>
                </a:solidFill>
              </a:rPr>
              <a:t> </a:t>
            </a:r>
            <a:r>
              <a:rPr lang="en-US" sz="2800" dirty="0">
                <a:solidFill>
                  <a:schemeClr val="bg1"/>
                </a:solidFill>
              </a:rPr>
              <a:t>the Son</a:t>
            </a:r>
          </a:p>
        </p:txBody>
      </p:sp>
    </p:spTree>
    <p:extLst>
      <p:ext uri="{BB962C8B-B14F-4D97-AF65-F5344CB8AC3E}">
        <p14:creationId xmlns:p14="http://schemas.microsoft.com/office/powerpoint/2010/main" val="2429008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363ADBFF-EE17-F146-A223-D21DB1EC9C93}"/>
              </a:ext>
            </a:extLst>
          </p:cNvPr>
          <p:cNvSpPr>
            <a:spLocks noGrp="1" noChangeArrowheads="1"/>
          </p:cNvSpPr>
          <p:nvPr>
            <p:ph type="ctrTitle"/>
          </p:nvPr>
        </p:nvSpPr>
        <p:spPr>
          <a:xfrm>
            <a:off x="1905000" y="304800"/>
            <a:ext cx="8382000" cy="1219200"/>
          </a:xfrm>
        </p:spPr>
        <p:txBody>
          <a:bodyPr rtlCol="0">
            <a:normAutofit/>
          </a:bodyPr>
          <a:lstStyle/>
          <a:p>
            <a:pPr marL="838200" indent="-838200" eaLnBrk="1" fontAlgn="auto" hangingPunct="1">
              <a:spcAft>
                <a:spcPts val="0"/>
              </a:spcAft>
              <a:defRPr/>
            </a:pPr>
            <a:r>
              <a:rPr lang="en-US" dirty="0">
                <a:solidFill>
                  <a:schemeClr val="bg1"/>
                </a:solidFill>
              </a:rPr>
              <a:t>Athanasius</a:t>
            </a:r>
            <a:endParaRPr lang="en-US" altLang="en-US" dirty="0">
              <a:solidFill>
                <a:schemeClr val="bg1"/>
              </a:solidFill>
              <a:effectLst>
                <a:outerShdw blurRad="38100" dist="38100" dir="2700000" algn="tl">
                  <a:srgbClr val="000000"/>
                </a:outerShdw>
              </a:effectLst>
            </a:endParaRPr>
          </a:p>
        </p:txBody>
      </p:sp>
      <p:sp>
        <p:nvSpPr>
          <p:cNvPr id="91139" name="Rectangle 3">
            <a:extLst>
              <a:ext uri="{FF2B5EF4-FFF2-40B4-BE49-F238E27FC236}">
                <a16:creationId xmlns:a16="http://schemas.microsoft.com/office/drawing/2014/main" id="{AF306972-17CA-4C4C-9E26-C9FA6BF041EF}"/>
              </a:ext>
            </a:extLst>
          </p:cNvPr>
          <p:cNvSpPr>
            <a:spLocks noGrp="1" noChangeArrowheads="1"/>
          </p:cNvSpPr>
          <p:nvPr>
            <p:ph type="subTitle" idx="1"/>
          </p:nvPr>
        </p:nvSpPr>
        <p:spPr>
          <a:xfrm>
            <a:off x="762000" y="1676400"/>
            <a:ext cx="10668000" cy="4876800"/>
          </a:xfrm>
        </p:spPr>
        <p:txBody>
          <a:bodyPr rtlCol="0">
            <a:noAutofit/>
          </a:bodyPr>
          <a:lstStyle/>
          <a:p>
            <a:pPr eaLnBrk="1" fontAlgn="auto" hangingPunct="1">
              <a:lnSpc>
                <a:spcPct val="120000"/>
              </a:lnSpc>
              <a:spcAft>
                <a:spcPts val="0"/>
              </a:spcAft>
              <a:defRPr/>
            </a:pPr>
            <a:r>
              <a:rPr lang="en-US" i="1" dirty="0">
                <a:solidFill>
                  <a:schemeClr val="bg1"/>
                </a:solidFill>
              </a:rPr>
              <a:t>Syn. Armin</a:t>
            </a:r>
            <a:r>
              <a:rPr lang="en-US" dirty="0">
                <a:solidFill>
                  <a:schemeClr val="bg1"/>
                </a:solidFill>
              </a:rPr>
              <a:t>. 26.3.35</a:t>
            </a:r>
          </a:p>
          <a:p>
            <a:pPr eaLnBrk="1" fontAlgn="auto" hangingPunct="1">
              <a:lnSpc>
                <a:spcPct val="150000"/>
              </a:lnSpc>
              <a:spcAft>
                <a:spcPts val="0"/>
              </a:spcAft>
              <a:defRPr/>
            </a:pPr>
            <a:r>
              <a:rPr lang="en-US" sz="2800" dirty="0">
                <a:solidFill>
                  <a:schemeClr val="bg1"/>
                </a:solidFill>
              </a:rPr>
              <a:t>Quotes an Arian Confession declaring </a:t>
            </a:r>
          </a:p>
          <a:p>
            <a:pPr eaLnBrk="1" fontAlgn="auto" hangingPunct="1">
              <a:lnSpc>
                <a:spcPct val="150000"/>
              </a:lnSpc>
              <a:spcAft>
                <a:spcPts val="0"/>
              </a:spcAft>
              <a:defRPr/>
            </a:pPr>
            <a:r>
              <a:rPr lang="en-US" sz="2800" dirty="0">
                <a:solidFill>
                  <a:schemeClr val="bg1"/>
                </a:solidFill>
              </a:rPr>
              <a:t>“the Son to have been </a:t>
            </a:r>
            <a:r>
              <a:rPr lang="en-US" sz="2800" b="1" dirty="0">
                <a:solidFill>
                  <a:srgbClr val="FFC000"/>
                </a:solidFill>
              </a:rPr>
              <a:t>generated</a:t>
            </a:r>
            <a:r>
              <a:rPr lang="en-US" sz="2800" dirty="0">
                <a:solidFill>
                  <a:schemeClr val="bg1"/>
                </a:solidFill>
              </a:rPr>
              <a:t> before ages,                         and in no wise to be ingenerate himself like the Father, </a:t>
            </a:r>
          </a:p>
          <a:p>
            <a:pPr eaLnBrk="1" fontAlgn="auto" hangingPunct="1">
              <a:lnSpc>
                <a:spcPct val="150000"/>
              </a:lnSpc>
              <a:spcAft>
                <a:spcPts val="0"/>
              </a:spcAft>
              <a:defRPr/>
            </a:pPr>
            <a:r>
              <a:rPr lang="en-US" sz="2800" dirty="0">
                <a:solidFill>
                  <a:schemeClr val="bg1"/>
                </a:solidFill>
              </a:rPr>
              <a:t>but to have the Father who generated him as his </a:t>
            </a:r>
            <a:r>
              <a:rPr lang="en-US" sz="2800" b="1" dirty="0">
                <a:solidFill>
                  <a:srgbClr val="FFC000"/>
                </a:solidFill>
              </a:rPr>
              <a:t>source</a:t>
            </a:r>
            <a:r>
              <a:rPr lang="en-US" sz="2800" dirty="0">
                <a:solidFill>
                  <a:schemeClr val="bg1"/>
                </a:solidFill>
              </a:rPr>
              <a:t> (</a:t>
            </a:r>
            <a:r>
              <a:rPr lang="en-US" sz="2800" b="1" dirty="0" err="1">
                <a:solidFill>
                  <a:srgbClr val="FFC000"/>
                </a:solidFill>
              </a:rPr>
              <a:t>arch</a:t>
            </a:r>
            <a:r>
              <a:rPr lang="en-US" sz="2800" dirty="0" err="1">
                <a:solidFill>
                  <a:srgbClr val="FFC000"/>
                </a:solidFill>
                <a:latin typeface="Arial" panose="020B0604020202020204" pitchFamily="34" charset="0"/>
                <a:cs typeface="Arial" panose="020B0604020202020204" pitchFamily="34" charset="0"/>
              </a:rPr>
              <a:t>e</a:t>
            </a:r>
            <a:r>
              <a:rPr lang="en-US" sz="2800" dirty="0">
                <a:solidFill>
                  <a:schemeClr val="bg1"/>
                </a:solidFill>
                <a:latin typeface="Arial" panose="020B0604020202020204" pitchFamily="34" charset="0"/>
                <a:cs typeface="Arial" panose="020B0604020202020204" pitchFamily="34" charset="0"/>
              </a:rPr>
              <a:t>̄</a:t>
            </a:r>
            <a:r>
              <a:rPr lang="en-US" sz="2800" dirty="0">
                <a:solidFill>
                  <a:schemeClr val="bg1"/>
                </a:solidFill>
              </a:rPr>
              <a:t>) ‘The </a:t>
            </a:r>
            <a:r>
              <a:rPr lang="en-US" sz="2800" b="1" dirty="0">
                <a:solidFill>
                  <a:srgbClr val="FFC000"/>
                </a:solidFill>
              </a:rPr>
              <a:t>head</a:t>
            </a:r>
            <a:r>
              <a:rPr lang="en-US" sz="2800" b="1" dirty="0">
                <a:solidFill>
                  <a:schemeClr val="bg1"/>
                </a:solidFill>
              </a:rPr>
              <a:t> (</a:t>
            </a:r>
            <a:r>
              <a:rPr lang="en-US" sz="2800" b="1" dirty="0" err="1">
                <a:solidFill>
                  <a:srgbClr val="FFC000"/>
                </a:solidFill>
              </a:rPr>
              <a:t>kephal</a:t>
            </a:r>
            <a:r>
              <a:rPr lang="en-US" sz="2800" dirty="0" err="1">
                <a:solidFill>
                  <a:srgbClr val="FFC000"/>
                </a:solidFill>
                <a:latin typeface="Arial" panose="020B0604020202020204" pitchFamily="34" charset="0"/>
                <a:cs typeface="Arial" panose="020B0604020202020204" pitchFamily="34" charset="0"/>
              </a:rPr>
              <a:t>e</a:t>
            </a:r>
            <a:r>
              <a:rPr lang="en-US" sz="2800" dirty="0">
                <a:solidFill>
                  <a:schemeClr val="bg1"/>
                </a:solidFill>
                <a:latin typeface="Arial" panose="020B0604020202020204" pitchFamily="34" charset="0"/>
                <a:cs typeface="Arial" panose="020B0604020202020204" pitchFamily="34" charset="0"/>
              </a:rPr>
              <a:t>̄</a:t>
            </a:r>
            <a:r>
              <a:rPr lang="en-US" sz="2800" dirty="0">
                <a:solidFill>
                  <a:schemeClr val="bg1"/>
                </a:solidFill>
              </a:rPr>
              <a:t>) of Christ is God’”</a:t>
            </a:r>
          </a:p>
        </p:txBody>
      </p:sp>
    </p:spTree>
    <p:extLst>
      <p:ext uri="{BB962C8B-B14F-4D97-AF65-F5344CB8AC3E}">
        <p14:creationId xmlns:p14="http://schemas.microsoft.com/office/powerpoint/2010/main" val="4073139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363ADBFF-EE17-F146-A223-D21DB1EC9C93}"/>
              </a:ext>
            </a:extLst>
          </p:cNvPr>
          <p:cNvSpPr>
            <a:spLocks noGrp="1" noChangeArrowheads="1"/>
          </p:cNvSpPr>
          <p:nvPr>
            <p:ph type="ctrTitle"/>
          </p:nvPr>
        </p:nvSpPr>
        <p:spPr>
          <a:xfrm>
            <a:off x="2514600" y="304800"/>
            <a:ext cx="7772400" cy="1219200"/>
          </a:xfrm>
        </p:spPr>
        <p:txBody>
          <a:bodyPr rtlCol="0">
            <a:normAutofit fontScale="90000"/>
          </a:bodyPr>
          <a:lstStyle/>
          <a:p>
            <a:pPr marL="838200" indent="-838200" eaLnBrk="1" fontAlgn="auto" hangingPunct="1">
              <a:spcAft>
                <a:spcPts val="0"/>
              </a:spcAft>
              <a:defRPr/>
            </a:pPr>
            <a:r>
              <a:rPr lang="en-US" dirty="0">
                <a:solidFill>
                  <a:schemeClr val="bg1"/>
                </a:solidFill>
              </a:rPr>
              <a:t>Cosmas </a:t>
            </a:r>
            <a:r>
              <a:rPr lang="en-US" dirty="0" err="1">
                <a:solidFill>
                  <a:schemeClr val="bg1"/>
                </a:solidFill>
              </a:rPr>
              <a:t>Indicopleustes</a:t>
            </a:r>
            <a:endParaRPr lang="en-US" altLang="en-US" dirty="0">
              <a:solidFill>
                <a:schemeClr val="bg1"/>
              </a:solidFill>
              <a:effectLst>
                <a:outerShdw blurRad="38100" dist="38100" dir="2700000" algn="tl">
                  <a:srgbClr val="000000"/>
                </a:outerShdw>
              </a:effectLst>
            </a:endParaRPr>
          </a:p>
        </p:txBody>
      </p:sp>
      <p:sp>
        <p:nvSpPr>
          <p:cNvPr id="91139" name="Rectangle 3">
            <a:extLst>
              <a:ext uri="{FF2B5EF4-FFF2-40B4-BE49-F238E27FC236}">
                <a16:creationId xmlns:a16="http://schemas.microsoft.com/office/drawing/2014/main" id="{AF306972-17CA-4C4C-9E26-C9FA6BF041EF}"/>
              </a:ext>
            </a:extLst>
          </p:cNvPr>
          <p:cNvSpPr>
            <a:spLocks noGrp="1" noChangeArrowheads="1"/>
          </p:cNvSpPr>
          <p:nvPr>
            <p:ph type="subTitle" idx="1"/>
          </p:nvPr>
        </p:nvSpPr>
        <p:spPr>
          <a:xfrm>
            <a:off x="990600" y="1676400"/>
            <a:ext cx="10210800" cy="4876800"/>
          </a:xfrm>
        </p:spPr>
        <p:txBody>
          <a:bodyPr rtlCol="0">
            <a:noAutofit/>
          </a:bodyPr>
          <a:lstStyle/>
          <a:p>
            <a:pPr eaLnBrk="1" fontAlgn="auto" hangingPunct="1">
              <a:lnSpc>
                <a:spcPct val="120000"/>
              </a:lnSpc>
              <a:spcAft>
                <a:spcPts val="0"/>
              </a:spcAft>
              <a:defRPr/>
            </a:pPr>
            <a:r>
              <a:rPr lang="en-US" i="1" dirty="0" err="1">
                <a:solidFill>
                  <a:schemeClr val="bg1"/>
                </a:solidFill>
              </a:rPr>
              <a:t>Topographia</a:t>
            </a:r>
            <a:r>
              <a:rPr lang="en-US" i="1" dirty="0">
                <a:solidFill>
                  <a:schemeClr val="bg1"/>
                </a:solidFill>
              </a:rPr>
              <a:t> Christiana</a:t>
            </a:r>
            <a:r>
              <a:rPr lang="en-US" dirty="0">
                <a:solidFill>
                  <a:schemeClr val="bg1"/>
                </a:solidFill>
              </a:rPr>
              <a:t> 5.209 (PG 88:224A) </a:t>
            </a:r>
          </a:p>
          <a:p>
            <a:pPr eaLnBrk="1" fontAlgn="auto" hangingPunct="1">
              <a:lnSpc>
                <a:spcPct val="200000"/>
              </a:lnSpc>
              <a:spcAft>
                <a:spcPts val="0"/>
              </a:spcAft>
              <a:defRPr/>
            </a:pPr>
            <a:r>
              <a:rPr lang="en-US" sz="2800" dirty="0">
                <a:solidFill>
                  <a:schemeClr val="bg1"/>
                </a:solidFill>
              </a:rPr>
              <a:t>For just as </a:t>
            </a:r>
            <a:r>
              <a:rPr lang="en-US" sz="2800" b="1" dirty="0">
                <a:solidFill>
                  <a:srgbClr val="FFC000"/>
                </a:solidFill>
              </a:rPr>
              <a:t>Adam</a:t>
            </a:r>
            <a:r>
              <a:rPr lang="en-US" sz="2800" dirty="0">
                <a:solidFill>
                  <a:schemeClr val="bg1"/>
                </a:solidFill>
              </a:rPr>
              <a:t> is </a:t>
            </a:r>
            <a:r>
              <a:rPr lang="en-US" sz="2800" b="1" dirty="0">
                <a:solidFill>
                  <a:srgbClr val="FFC000"/>
                </a:solidFill>
              </a:rPr>
              <a:t>head</a:t>
            </a:r>
            <a:r>
              <a:rPr lang="en-US" sz="2800" b="1" dirty="0">
                <a:solidFill>
                  <a:schemeClr val="bg1"/>
                </a:solidFill>
              </a:rPr>
              <a:t> (</a:t>
            </a:r>
            <a:r>
              <a:rPr lang="en-US" sz="2800" b="1" dirty="0" err="1">
                <a:solidFill>
                  <a:srgbClr val="FFC000"/>
                </a:solidFill>
              </a:rPr>
              <a:t>kephal</a:t>
            </a:r>
            <a:r>
              <a:rPr lang="en-US" sz="2800" dirty="0" err="1">
                <a:solidFill>
                  <a:srgbClr val="FFC000"/>
                </a:solidFill>
                <a:latin typeface="Arial" panose="020B0604020202020204" pitchFamily="34" charset="0"/>
                <a:cs typeface="Arial" panose="020B0604020202020204" pitchFamily="34" charset="0"/>
              </a:rPr>
              <a:t>e</a:t>
            </a:r>
            <a:r>
              <a:rPr lang="en-US" sz="2800" dirty="0">
                <a:solidFill>
                  <a:schemeClr val="bg1"/>
                </a:solidFill>
                <a:latin typeface="Arial" panose="020B0604020202020204" pitchFamily="34" charset="0"/>
                <a:cs typeface="Arial" panose="020B0604020202020204" pitchFamily="34" charset="0"/>
              </a:rPr>
              <a:t>̄</a:t>
            </a:r>
            <a:r>
              <a:rPr lang="en-US" sz="2800" dirty="0">
                <a:solidFill>
                  <a:schemeClr val="bg1"/>
                </a:solidFill>
              </a:rPr>
              <a:t>) of all people in this world, because he is their </a:t>
            </a:r>
            <a:r>
              <a:rPr lang="en-US" sz="2800" b="1" dirty="0">
                <a:solidFill>
                  <a:srgbClr val="FFC000"/>
                </a:solidFill>
              </a:rPr>
              <a:t>cause</a:t>
            </a:r>
            <a:r>
              <a:rPr lang="en-US" sz="2800" dirty="0">
                <a:solidFill>
                  <a:schemeClr val="bg1"/>
                </a:solidFill>
              </a:rPr>
              <a:t> </a:t>
            </a:r>
            <a:r>
              <a:rPr lang="en-US" sz="2800" b="1" dirty="0">
                <a:solidFill>
                  <a:schemeClr val="bg1"/>
                </a:solidFill>
              </a:rPr>
              <a:t>(</a:t>
            </a:r>
            <a:r>
              <a:rPr lang="en-US" sz="2800" b="1" dirty="0" err="1">
                <a:solidFill>
                  <a:srgbClr val="FFC000"/>
                </a:solidFill>
              </a:rPr>
              <a:t>aitios</a:t>
            </a:r>
            <a:r>
              <a:rPr lang="en-US" sz="2800" dirty="0">
                <a:solidFill>
                  <a:schemeClr val="bg1"/>
                </a:solidFill>
              </a:rPr>
              <a:t>) and father, </a:t>
            </a:r>
          </a:p>
          <a:p>
            <a:pPr eaLnBrk="1" fontAlgn="auto" hangingPunct="1">
              <a:lnSpc>
                <a:spcPct val="200000"/>
              </a:lnSpc>
              <a:spcAft>
                <a:spcPts val="0"/>
              </a:spcAft>
              <a:defRPr/>
            </a:pPr>
            <a:r>
              <a:rPr lang="en-US" sz="2800" dirty="0">
                <a:solidFill>
                  <a:schemeClr val="bg1"/>
                </a:solidFill>
              </a:rPr>
              <a:t>in this way also is the Lord </a:t>
            </a:r>
            <a:r>
              <a:rPr lang="en-US" sz="2800" b="1" dirty="0">
                <a:solidFill>
                  <a:srgbClr val="FFC000"/>
                </a:solidFill>
              </a:rPr>
              <a:t>Christ</a:t>
            </a:r>
            <a:r>
              <a:rPr lang="en-US" sz="2800" dirty="0">
                <a:solidFill>
                  <a:schemeClr val="bg1"/>
                </a:solidFill>
              </a:rPr>
              <a:t> according to the flesh      </a:t>
            </a:r>
            <a:r>
              <a:rPr lang="en-US" sz="2800" b="1" dirty="0">
                <a:solidFill>
                  <a:srgbClr val="FFC000"/>
                </a:solidFill>
              </a:rPr>
              <a:t>head</a:t>
            </a:r>
            <a:r>
              <a:rPr lang="en-US" sz="2800" b="1" dirty="0">
                <a:solidFill>
                  <a:schemeClr val="bg1"/>
                </a:solidFill>
              </a:rPr>
              <a:t> (</a:t>
            </a:r>
            <a:r>
              <a:rPr lang="en-US" sz="2800" b="1" dirty="0" err="1">
                <a:solidFill>
                  <a:srgbClr val="FFC000"/>
                </a:solidFill>
              </a:rPr>
              <a:t>kephal</a:t>
            </a:r>
            <a:r>
              <a:rPr lang="en-US" sz="2800" dirty="0" err="1">
                <a:solidFill>
                  <a:srgbClr val="FFC000"/>
                </a:solidFill>
                <a:latin typeface="Arial" panose="020B0604020202020204" pitchFamily="34" charset="0"/>
                <a:cs typeface="Arial" panose="020B0604020202020204" pitchFamily="34" charset="0"/>
              </a:rPr>
              <a:t>e</a:t>
            </a:r>
            <a:r>
              <a:rPr lang="en-US" sz="2800" dirty="0">
                <a:solidFill>
                  <a:schemeClr val="bg1"/>
                </a:solidFill>
                <a:latin typeface="Arial" panose="020B0604020202020204" pitchFamily="34" charset="0"/>
                <a:cs typeface="Arial" panose="020B0604020202020204" pitchFamily="34" charset="0"/>
              </a:rPr>
              <a:t>̄</a:t>
            </a:r>
            <a:r>
              <a:rPr lang="en-US" sz="2800" dirty="0">
                <a:solidFill>
                  <a:schemeClr val="bg1"/>
                </a:solidFill>
              </a:rPr>
              <a:t>) of the church and the father of the age to come</a:t>
            </a:r>
          </a:p>
        </p:txBody>
      </p:sp>
    </p:spTree>
    <p:extLst>
      <p:ext uri="{BB962C8B-B14F-4D97-AF65-F5344CB8AC3E}">
        <p14:creationId xmlns:p14="http://schemas.microsoft.com/office/powerpoint/2010/main" val="2120452631"/>
      </p:ext>
    </p:extLst>
  </p:cSld>
  <p:clrMapOvr>
    <a:masterClrMapping/>
  </p:clrMapOvr>
</p:sld>
</file>

<file path=ppt/theme/theme1.xml><?xml version="1.0" encoding="utf-8"?>
<a:theme xmlns:a="http://schemas.openxmlformats.org/drawingml/2006/main" name="Shimmer">
  <a:themeElements>
    <a:clrScheme name="Custom 4">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40120</TotalTime>
  <Words>4557</Words>
  <Application>Microsoft Macintosh PowerPoint</Application>
  <PresentationFormat>Widescreen</PresentationFormat>
  <Paragraphs>378</Paragraphs>
  <Slides>56</Slides>
  <Notes>56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56</vt:i4>
      </vt:variant>
    </vt:vector>
  </HeadingPairs>
  <TitlesOfParts>
    <vt:vector size="68" baseType="lpstr">
      <vt:lpstr>ヒラギノ角ゴ Pro W3</vt:lpstr>
      <vt:lpstr>Arial</vt:lpstr>
      <vt:lpstr>Avenir Book</vt:lpstr>
      <vt:lpstr>Avenir Roman</vt:lpstr>
      <vt:lpstr>Helvetica</vt:lpstr>
      <vt:lpstr>Lucida Grande</vt:lpstr>
      <vt:lpstr>NewJerusalemU</vt:lpstr>
      <vt:lpstr>OdysseaUBSU</vt:lpstr>
      <vt:lpstr>Times</vt:lpstr>
      <vt:lpstr>Times New Roman</vt:lpstr>
      <vt:lpstr>Zapf Dingbats</vt:lpstr>
      <vt:lpstr>Shimmer</vt:lpstr>
      <vt:lpstr>Church Fathers explain “head” in 1 Corinthians 11:3 as “source”</vt:lpstr>
      <vt:lpstr>Introduction</vt:lpstr>
      <vt:lpstr>Church Fathers</vt:lpstr>
      <vt:lpstr>Cyril of Alexandria</vt:lpstr>
      <vt:lpstr>Cyril of Alexandria</vt:lpstr>
      <vt:lpstr>Theodore of Mopsuestia </vt:lpstr>
      <vt:lpstr>Athanasius</vt:lpstr>
      <vt:lpstr>Athanasius</vt:lpstr>
      <vt:lpstr>Cosmas Indicopleustes</vt:lpstr>
      <vt:lpstr>archē meaning source</vt:lpstr>
      <vt:lpstr>Cyrillus Hierosolymitanus</vt:lpstr>
      <vt:lpstr>Eusebius Eccl. Theol. 1.11.2–3 </vt:lpstr>
      <vt:lpstr>Photius</vt:lpstr>
      <vt:lpstr>Chrysostom Theodoret Theophylact</vt:lpstr>
      <vt:lpstr>Chrysostom</vt:lpstr>
      <vt:lpstr>Chrysostom</vt:lpstr>
      <vt:lpstr>“Ambrosiaster”</vt:lpstr>
      <vt:lpstr>“source” fits the context</vt:lpstr>
      <vt:lpstr>“source” fits the context</vt:lpstr>
      <vt:lpstr>“source” fits the context</vt:lpstr>
      <vt:lpstr>1. Doesn’t “head” mean “authority”?</vt:lpstr>
      <vt:lpstr>2. Doesn’t the brain control the body?</vt:lpstr>
      <vt:lpstr>2. Doesn’t the brain control the body?</vt:lpstr>
      <vt:lpstr>3. What about Greek Dictionaries?</vt:lpstr>
      <vt:lpstr>3. What about Greek Dictionaries?</vt:lpstr>
      <vt:lpstr>3. What about Greek Dictionaries?</vt:lpstr>
      <vt:lpstr>3. What about Greek Dictionaries?</vt:lpstr>
      <vt:lpstr>3. What about Greek Dictionaries?</vt:lpstr>
      <vt:lpstr>4. What about the Septuagint (LXX)?</vt:lpstr>
      <vt:lpstr>4. What about the Septuagint?</vt:lpstr>
      <vt:lpstr>4. What about the Septuagint?</vt:lpstr>
      <vt:lpstr>4. What about the Septuagint?</vt:lpstr>
      <vt:lpstr>5. Was “head” well known to mean “source”?</vt:lpstr>
      <vt:lpstr>5. Was “head” well known to mean “source”?</vt:lpstr>
      <vt:lpstr>5. Was “head” well known to mean “source”?</vt:lpstr>
      <vt:lpstr>5. Was “head” well known to mean “source”?</vt:lpstr>
      <vt:lpstr>5. Was “head” well known to mean “source”?</vt:lpstr>
      <vt:lpstr>5. Was “head” well known to mean “source”?</vt:lpstr>
      <vt:lpstr>5. Was “head” well known to mean “source”?</vt:lpstr>
      <vt:lpstr>5. Was “head” well known to mean “source”?</vt:lpstr>
      <vt:lpstr>5. Was “head” well known to mean “source”?</vt:lpstr>
      <vt:lpstr>6. What about BDAG?</vt:lpstr>
      <vt:lpstr>6. What about BDAG?</vt:lpstr>
      <vt:lpstr>6. What about BDAG?</vt:lpstr>
      <vt:lpstr>6. What about BDAG?</vt:lpstr>
      <vt:lpstr>6. What about BDAG?</vt:lpstr>
      <vt:lpstr>6. What about BDAG?</vt:lpstr>
      <vt:lpstr>6. What about BDAG?</vt:lpstr>
      <vt:lpstr>6. What about BDAG?</vt:lpstr>
      <vt:lpstr>The 6 Reasons used to Reject “Source” are Invalid</vt:lpstr>
      <vt:lpstr>The 6 Reasons used to Reject “Source” are Invalid</vt:lpstr>
      <vt:lpstr>Conclusion</vt:lpstr>
      <vt:lpstr>Want to dig deeper?</vt:lpstr>
      <vt:lpstr>“Wives submit to your own husbands” Ephesians 5:22</vt:lpstr>
      <vt:lpstr>“Wives submit to your own husbands” Ephesians 5:22</vt:lpstr>
      <vt:lpstr>“Wives submit to your own husbands” Ephesians 5:22</vt:lpstr>
    </vt:vector>
  </TitlesOfParts>
  <Company>Philip Payne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Doesn’t the Bible teach man’s priority over woman from the Creation Order?</dc:title>
  <dc:creator>Philip Payne</dc:creator>
  <cp:lastModifiedBy>Phil Payne</cp:lastModifiedBy>
  <cp:revision>767</cp:revision>
  <dcterms:created xsi:type="dcterms:W3CDTF">2011-06-29T06:19:19Z</dcterms:created>
  <dcterms:modified xsi:type="dcterms:W3CDTF">2024-07-23T18:47:45Z</dcterms:modified>
</cp:coreProperties>
</file>